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Lst>
  <p:sldSz cy="5143500" cx="9144000"/>
  <p:notesSz cx="6858000" cy="9144000"/>
  <p:embeddedFontLst>
    <p:embeddedFont>
      <p:font typeface="Tahoma"/>
      <p:regular r:id="rId49"/>
      <p:bold r:id="rId5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font" Target="fonts/Tahoma-regular.fntdata"/><Relationship Id="rId5" Type="http://schemas.openxmlformats.org/officeDocument/2006/relationships/slide" Target="slides/slide.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0" Type="http://schemas.openxmlformats.org/officeDocument/2006/relationships/font" Target="fonts/Tahoma-bold.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92" name="Shape 1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98" name="Shape 19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2" name="Shape 202"/>
        <p:cNvGrpSpPr/>
        <p:nvPr/>
      </p:nvGrpSpPr>
      <p:grpSpPr>
        <a:xfrm>
          <a:off x="0" y="0"/>
          <a:ext cx="0" cy="0"/>
          <a:chOff x="0" y="0"/>
          <a:chExt cx="0" cy="0"/>
        </a:xfrm>
      </p:grpSpPr>
      <p:sp>
        <p:nvSpPr>
          <p:cNvPr id="203" name="Shape 20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04" name="Shape 20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10" name="Shape 21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6" name="Shape 226"/>
        <p:cNvGrpSpPr/>
        <p:nvPr/>
      </p:nvGrpSpPr>
      <p:grpSpPr>
        <a:xfrm>
          <a:off x="0" y="0"/>
          <a:ext cx="0" cy="0"/>
          <a:chOff x="0" y="0"/>
          <a:chExt cx="0" cy="0"/>
        </a:xfrm>
      </p:grpSpPr>
      <p:sp>
        <p:nvSpPr>
          <p:cNvPr id="227" name="Shape 22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28" name="Shape 22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34" name="Shape 23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8" name="Shape 238"/>
        <p:cNvGrpSpPr/>
        <p:nvPr/>
      </p:nvGrpSpPr>
      <p:grpSpPr>
        <a:xfrm>
          <a:off x="0" y="0"/>
          <a:ext cx="0" cy="0"/>
          <a:chOff x="0" y="0"/>
          <a:chExt cx="0" cy="0"/>
        </a:xfrm>
      </p:grpSpPr>
      <p:sp>
        <p:nvSpPr>
          <p:cNvPr id="239" name="Shape 23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40" name="Shape 24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4" name="Shape 244"/>
        <p:cNvGrpSpPr/>
        <p:nvPr/>
      </p:nvGrpSpPr>
      <p:grpSpPr>
        <a:xfrm>
          <a:off x="0" y="0"/>
          <a:ext cx="0" cy="0"/>
          <a:chOff x="0" y="0"/>
          <a:chExt cx="0" cy="0"/>
        </a:xfrm>
      </p:grpSpPr>
      <p:sp>
        <p:nvSpPr>
          <p:cNvPr id="245" name="Shape 24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46" name="Shape 24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0" name="Shape 250"/>
        <p:cNvGrpSpPr/>
        <p:nvPr/>
      </p:nvGrpSpPr>
      <p:grpSpPr>
        <a:xfrm>
          <a:off x="0" y="0"/>
          <a:ext cx="0" cy="0"/>
          <a:chOff x="0" y="0"/>
          <a:chExt cx="0" cy="0"/>
        </a:xfrm>
      </p:grpSpPr>
      <p:sp>
        <p:nvSpPr>
          <p:cNvPr id="251" name="Shape 25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52" name="Shape 2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58" name="Shape 2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8" name="Shape 268"/>
        <p:cNvGrpSpPr/>
        <p:nvPr/>
      </p:nvGrpSpPr>
      <p:grpSpPr>
        <a:xfrm>
          <a:off x="0" y="0"/>
          <a:ext cx="0" cy="0"/>
          <a:chOff x="0" y="0"/>
          <a:chExt cx="0" cy="0"/>
        </a:xfrm>
      </p:grpSpPr>
      <p:sp>
        <p:nvSpPr>
          <p:cNvPr id="269" name="Shape 26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70" name="Shape 27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4" name="Shape 274"/>
        <p:cNvGrpSpPr/>
        <p:nvPr/>
      </p:nvGrpSpPr>
      <p:grpSpPr>
        <a:xfrm>
          <a:off x="0" y="0"/>
          <a:ext cx="0" cy="0"/>
          <a:chOff x="0" y="0"/>
          <a:chExt cx="0" cy="0"/>
        </a:xfrm>
      </p:grpSpPr>
      <p:sp>
        <p:nvSpPr>
          <p:cNvPr id="275" name="Shape 27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76" name="Shape 27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2" name="Shape 282"/>
        <p:cNvGrpSpPr/>
        <p:nvPr/>
      </p:nvGrpSpPr>
      <p:grpSpPr>
        <a:xfrm>
          <a:off x="0" y="0"/>
          <a:ext cx="0" cy="0"/>
          <a:chOff x="0" y="0"/>
          <a:chExt cx="0" cy="0"/>
        </a:xfrm>
      </p:grpSpPr>
      <p:sp>
        <p:nvSpPr>
          <p:cNvPr id="283" name="Shape 28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84" name="Shape 2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8" name="Shape 288"/>
        <p:cNvGrpSpPr/>
        <p:nvPr/>
      </p:nvGrpSpPr>
      <p:grpSpPr>
        <a:xfrm>
          <a:off x="0" y="0"/>
          <a:ext cx="0" cy="0"/>
          <a:chOff x="0" y="0"/>
          <a:chExt cx="0" cy="0"/>
        </a:xfrm>
      </p:grpSpPr>
      <p:sp>
        <p:nvSpPr>
          <p:cNvPr id="289" name="Shape 28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90" name="Shape 29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4" name="Shape 294"/>
        <p:cNvGrpSpPr/>
        <p:nvPr/>
      </p:nvGrpSpPr>
      <p:grpSpPr>
        <a:xfrm>
          <a:off x="0" y="0"/>
          <a:ext cx="0" cy="0"/>
          <a:chOff x="0" y="0"/>
          <a:chExt cx="0" cy="0"/>
        </a:xfrm>
      </p:grpSpPr>
      <p:sp>
        <p:nvSpPr>
          <p:cNvPr id="295" name="Shape 29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96" name="Shape 29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0" name="Shape 300"/>
        <p:cNvGrpSpPr/>
        <p:nvPr/>
      </p:nvGrpSpPr>
      <p:grpSpPr>
        <a:xfrm>
          <a:off x="0" y="0"/>
          <a:ext cx="0" cy="0"/>
          <a:chOff x="0" y="0"/>
          <a:chExt cx="0" cy="0"/>
        </a:xfrm>
      </p:grpSpPr>
      <p:sp>
        <p:nvSpPr>
          <p:cNvPr id="301" name="Shape 30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302" name="Shape 30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6" name="Shape 306"/>
        <p:cNvGrpSpPr/>
        <p:nvPr/>
      </p:nvGrpSpPr>
      <p:grpSpPr>
        <a:xfrm>
          <a:off x="0" y="0"/>
          <a:ext cx="0" cy="0"/>
          <a:chOff x="0" y="0"/>
          <a:chExt cx="0" cy="0"/>
        </a:xfrm>
      </p:grpSpPr>
      <p:sp>
        <p:nvSpPr>
          <p:cNvPr id="307" name="Shape 30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308" name="Shape 30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2" name="Shape 312"/>
        <p:cNvGrpSpPr/>
        <p:nvPr/>
      </p:nvGrpSpPr>
      <p:grpSpPr>
        <a:xfrm>
          <a:off x="0" y="0"/>
          <a:ext cx="0" cy="0"/>
          <a:chOff x="0" y="0"/>
          <a:chExt cx="0" cy="0"/>
        </a:xfrm>
      </p:grpSpPr>
      <p:sp>
        <p:nvSpPr>
          <p:cNvPr id="313" name="Shape 31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314" name="Shape 31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8" name="Shape 318"/>
        <p:cNvGrpSpPr/>
        <p:nvPr/>
      </p:nvGrpSpPr>
      <p:grpSpPr>
        <a:xfrm>
          <a:off x="0" y="0"/>
          <a:ext cx="0" cy="0"/>
          <a:chOff x="0" y="0"/>
          <a:chExt cx="0" cy="0"/>
        </a:xfrm>
      </p:grpSpPr>
      <p:sp>
        <p:nvSpPr>
          <p:cNvPr id="319" name="Shape 31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320" name="Shape 32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4" name="Shape 324"/>
        <p:cNvGrpSpPr/>
        <p:nvPr/>
      </p:nvGrpSpPr>
      <p:grpSpPr>
        <a:xfrm>
          <a:off x="0" y="0"/>
          <a:ext cx="0" cy="0"/>
          <a:chOff x="0" y="0"/>
          <a:chExt cx="0" cy="0"/>
        </a:xfrm>
      </p:grpSpPr>
      <p:sp>
        <p:nvSpPr>
          <p:cNvPr id="325" name="Shape 32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326" name="Shape 32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0" name="Shape 330"/>
        <p:cNvGrpSpPr/>
        <p:nvPr/>
      </p:nvGrpSpPr>
      <p:grpSpPr>
        <a:xfrm>
          <a:off x="0" y="0"/>
          <a:ext cx="0" cy="0"/>
          <a:chOff x="0" y="0"/>
          <a:chExt cx="0" cy="0"/>
        </a:xfrm>
      </p:grpSpPr>
      <p:sp>
        <p:nvSpPr>
          <p:cNvPr id="331" name="Shape 33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332" name="Shape 33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6" name="Shape 336"/>
        <p:cNvGrpSpPr/>
        <p:nvPr/>
      </p:nvGrpSpPr>
      <p:grpSpPr>
        <a:xfrm>
          <a:off x="0" y="0"/>
          <a:ext cx="0" cy="0"/>
          <a:chOff x="0" y="0"/>
          <a:chExt cx="0" cy="0"/>
        </a:xfrm>
      </p:grpSpPr>
      <p:sp>
        <p:nvSpPr>
          <p:cNvPr id="337" name="Shape 33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338" name="Shape 33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48" name="Shape 48"/>
        <p:cNvGrpSpPr/>
        <p:nvPr/>
      </p:nvGrpSpPr>
      <p:grpSpPr>
        <a:xfrm>
          <a:off x="0" y="0"/>
          <a:ext cx="0" cy="0"/>
          <a:chOff x="0" y="0"/>
          <a:chExt cx="0" cy="0"/>
        </a:xfrm>
      </p:grpSpPr>
      <p:sp>
        <p:nvSpPr>
          <p:cNvPr id="49" name="Shape 49"/>
          <p:cNvSpPr/>
          <p:nvPr/>
        </p:nvSpPr>
        <p:spPr>
          <a:xfrm>
            <a:off x="0" y="0"/>
            <a:ext cx="9144000" cy="3723299"/>
          </a:xfrm>
          <a:prstGeom prst="rect">
            <a:avLst/>
          </a:prstGeom>
          <a:solidFill>
            <a:srgbClr val="000000"/>
          </a:solidFill>
          <a:ln>
            <a:noFill/>
          </a:ln>
        </p:spPr>
        <p:txBody>
          <a:bodyPr anchorCtr="0" anchor="ctr" bIns="45700" lIns="91425" rIns="91425" tIns="45700">
            <a:noAutofit/>
          </a:bodyPr>
          <a:lstStyle/>
          <a:p>
            <a:pPr lvl="0">
              <a:spcBef>
                <a:spcPts val="0"/>
              </a:spcBef>
              <a:buNone/>
            </a:pPr>
            <a:r>
              <a:t/>
            </a:r>
            <a:endParaRPr/>
          </a:p>
        </p:txBody>
      </p:sp>
      <p:sp>
        <p:nvSpPr>
          <p:cNvPr id="50" name="Shape 50"/>
          <p:cNvSpPr txBox="1"/>
          <p:nvPr>
            <p:ph type="ctrTitle"/>
          </p:nvPr>
        </p:nvSpPr>
        <p:spPr>
          <a:xfrm>
            <a:off x="391160" y="1433988"/>
            <a:ext cx="8351399" cy="421499"/>
          </a:xfrm>
          <a:prstGeom prst="rect">
            <a:avLst/>
          </a:prstGeom>
        </p:spPr>
        <p:txBody>
          <a:bodyPr anchorCtr="0" anchor="ctr" bIns="91425" lIns="91425" rIns="91425" tIns="91425"/>
          <a:lstStyle>
            <a:lvl1pPr lvl="0">
              <a:spcBef>
                <a:spcPts val="0"/>
              </a:spcBef>
              <a:buClr>
                <a:schemeClr val="lt1"/>
              </a:buClr>
              <a:buSzPct val="100000"/>
              <a:buFont typeface="Tahoma"/>
              <a:defRPr sz="3600">
                <a:solidFill>
                  <a:schemeClr val="lt1"/>
                </a:solidFill>
                <a:latin typeface="Tahoma"/>
                <a:ea typeface="Tahoma"/>
                <a:cs typeface="Tahoma"/>
                <a:sym typeface="Tahoma"/>
              </a:defRPr>
            </a:lvl1pPr>
            <a:lvl2pPr lvl="1">
              <a:spcBef>
                <a:spcPts val="0"/>
              </a:spcBef>
              <a:buClr>
                <a:schemeClr val="lt1"/>
              </a:buClr>
              <a:buSzPct val="100000"/>
              <a:buFont typeface="Tahoma"/>
              <a:defRPr sz="3600">
                <a:solidFill>
                  <a:schemeClr val="lt1"/>
                </a:solidFill>
                <a:latin typeface="Tahoma"/>
                <a:ea typeface="Tahoma"/>
                <a:cs typeface="Tahoma"/>
                <a:sym typeface="Tahoma"/>
              </a:defRPr>
            </a:lvl2pPr>
            <a:lvl3pPr lvl="2">
              <a:spcBef>
                <a:spcPts val="0"/>
              </a:spcBef>
              <a:buClr>
                <a:schemeClr val="lt1"/>
              </a:buClr>
              <a:buSzPct val="100000"/>
              <a:buFont typeface="Tahoma"/>
              <a:defRPr sz="3600">
                <a:solidFill>
                  <a:schemeClr val="lt1"/>
                </a:solidFill>
                <a:latin typeface="Tahoma"/>
                <a:ea typeface="Tahoma"/>
                <a:cs typeface="Tahoma"/>
                <a:sym typeface="Tahoma"/>
              </a:defRPr>
            </a:lvl3pPr>
            <a:lvl4pPr lvl="3">
              <a:spcBef>
                <a:spcPts val="0"/>
              </a:spcBef>
              <a:buClr>
                <a:schemeClr val="lt1"/>
              </a:buClr>
              <a:buSzPct val="100000"/>
              <a:buFont typeface="Tahoma"/>
              <a:defRPr sz="3600">
                <a:solidFill>
                  <a:schemeClr val="lt1"/>
                </a:solidFill>
                <a:latin typeface="Tahoma"/>
                <a:ea typeface="Tahoma"/>
                <a:cs typeface="Tahoma"/>
                <a:sym typeface="Tahoma"/>
              </a:defRPr>
            </a:lvl4pPr>
            <a:lvl5pPr lvl="4">
              <a:spcBef>
                <a:spcPts val="0"/>
              </a:spcBef>
              <a:buClr>
                <a:schemeClr val="lt1"/>
              </a:buClr>
              <a:buSzPct val="100000"/>
              <a:buFont typeface="Tahoma"/>
              <a:defRPr sz="3600">
                <a:solidFill>
                  <a:schemeClr val="lt1"/>
                </a:solidFill>
                <a:latin typeface="Tahoma"/>
                <a:ea typeface="Tahoma"/>
                <a:cs typeface="Tahoma"/>
                <a:sym typeface="Tahoma"/>
              </a:defRPr>
            </a:lvl5pPr>
            <a:lvl6pPr lvl="5">
              <a:spcBef>
                <a:spcPts val="0"/>
              </a:spcBef>
              <a:buClr>
                <a:schemeClr val="lt1"/>
              </a:buClr>
              <a:buSzPct val="100000"/>
              <a:buFont typeface="Tahoma"/>
              <a:defRPr sz="3600">
                <a:solidFill>
                  <a:schemeClr val="lt1"/>
                </a:solidFill>
                <a:latin typeface="Tahoma"/>
                <a:ea typeface="Tahoma"/>
                <a:cs typeface="Tahoma"/>
                <a:sym typeface="Tahoma"/>
              </a:defRPr>
            </a:lvl6pPr>
            <a:lvl7pPr lvl="6">
              <a:spcBef>
                <a:spcPts val="0"/>
              </a:spcBef>
              <a:buClr>
                <a:schemeClr val="lt1"/>
              </a:buClr>
              <a:buSzPct val="100000"/>
              <a:buFont typeface="Tahoma"/>
              <a:defRPr sz="3600">
                <a:solidFill>
                  <a:schemeClr val="lt1"/>
                </a:solidFill>
                <a:latin typeface="Tahoma"/>
                <a:ea typeface="Tahoma"/>
                <a:cs typeface="Tahoma"/>
                <a:sym typeface="Tahoma"/>
              </a:defRPr>
            </a:lvl7pPr>
            <a:lvl8pPr lvl="7">
              <a:spcBef>
                <a:spcPts val="0"/>
              </a:spcBef>
              <a:buClr>
                <a:schemeClr val="lt1"/>
              </a:buClr>
              <a:buSzPct val="100000"/>
              <a:buFont typeface="Tahoma"/>
              <a:defRPr sz="3600">
                <a:solidFill>
                  <a:schemeClr val="lt1"/>
                </a:solidFill>
                <a:latin typeface="Tahoma"/>
                <a:ea typeface="Tahoma"/>
                <a:cs typeface="Tahoma"/>
                <a:sym typeface="Tahoma"/>
              </a:defRPr>
            </a:lvl8pPr>
            <a:lvl9pPr lvl="8">
              <a:spcBef>
                <a:spcPts val="0"/>
              </a:spcBef>
              <a:buClr>
                <a:schemeClr val="lt1"/>
              </a:buClr>
              <a:buSzPct val="100000"/>
              <a:buFont typeface="Tahoma"/>
              <a:defRPr sz="3600">
                <a:solidFill>
                  <a:schemeClr val="lt1"/>
                </a:solidFill>
                <a:latin typeface="Tahoma"/>
                <a:ea typeface="Tahoma"/>
                <a:cs typeface="Tahoma"/>
                <a:sym typeface="Tahoma"/>
              </a:defRPr>
            </a:lvl9pPr>
          </a:lstStyle>
          <a:p/>
        </p:txBody>
      </p:sp>
      <p:sp>
        <p:nvSpPr>
          <p:cNvPr id="51" name="Shape 51"/>
          <p:cNvSpPr txBox="1"/>
          <p:nvPr>
            <p:ph idx="1" type="subTitle"/>
          </p:nvPr>
        </p:nvSpPr>
        <p:spPr>
          <a:xfrm>
            <a:off x="403761" y="1982435"/>
            <a:ext cx="8342400" cy="342300"/>
          </a:xfrm>
          <a:prstGeom prst="rect">
            <a:avLst/>
          </a:prstGeom>
        </p:spPr>
        <p:txBody>
          <a:bodyPr anchorCtr="0" anchor="ctr" bIns="91425" lIns="91425" rIns="91425" tIns="91425"/>
          <a:lstStyle>
            <a:lvl1pPr lvl="0" algn="ctr">
              <a:spcBef>
                <a:spcPts val="0"/>
              </a:spcBef>
              <a:buClr>
                <a:schemeClr val="lt1"/>
              </a:buClr>
              <a:buSzPct val="100000"/>
              <a:buFont typeface="Times New Roman"/>
              <a:buNone/>
              <a:defRPr i="1" sz="2400">
                <a:solidFill>
                  <a:schemeClr val="lt1"/>
                </a:solidFill>
                <a:latin typeface="Times New Roman"/>
                <a:ea typeface="Times New Roman"/>
                <a:cs typeface="Times New Roman"/>
                <a:sym typeface="Times New Roman"/>
              </a:defRPr>
            </a:lvl1pPr>
            <a:lvl2pPr lvl="1" algn="ctr">
              <a:spcBef>
                <a:spcPts val="0"/>
              </a:spcBef>
              <a:buClr>
                <a:schemeClr val="lt1"/>
              </a:buClr>
              <a:buSzPct val="100000"/>
              <a:buFont typeface="Times New Roman"/>
              <a:buNone/>
              <a:defRPr i="1" sz="2400">
                <a:solidFill>
                  <a:schemeClr val="lt1"/>
                </a:solidFill>
                <a:latin typeface="Times New Roman"/>
                <a:ea typeface="Times New Roman"/>
                <a:cs typeface="Times New Roman"/>
                <a:sym typeface="Times New Roman"/>
              </a:defRPr>
            </a:lvl2pPr>
            <a:lvl3pPr lvl="2" algn="ctr">
              <a:spcBef>
                <a:spcPts val="0"/>
              </a:spcBef>
              <a:buClr>
                <a:schemeClr val="lt1"/>
              </a:buClr>
              <a:buSzPct val="100000"/>
              <a:buFont typeface="Times New Roman"/>
              <a:buNone/>
              <a:defRPr i="1" sz="2400">
                <a:solidFill>
                  <a:schemeClr val="lt1"/>
                </a:solidFill>
                <a:latin typeface="Times New Roman"/>
                <a:ea typeface="Times New Roman"/>
                <a:cs typeface="Times New Roman"/>
                <a:sym typeface="Times New Roman"/>
              </a:defRPr>
            </a:lvl3pPr>
            <a:lvl4pPr lvl="3" algn="ctr">
              <a:spcBef>
                <a:spcPts val="0"/>
              </a:spcBef>
              <a:buClr>
                <a:schemeClr val="lt1"/>
              </a:buClr>
              <a:buSzPct val="100000"/>
              <a:buFont typeface="Times New Roman"/>
              <a:buNone/>
              <a:defRPr i="1" sz="2400">
                <a:solidFill>
                  <a:schemeClr val="lt1"/>
                </a:solidFill>
                <a:latin typeface="Times New Roman"/>
                <a:ea typeface="Times New Roman"/>
                <a:cs typeface="Times New Roman"/>
                <a:sym typeface="Times New Roman"/>
              </a:defRPr>
            </a:lvl4pPr>
            <a:lvl5pPr lvl="4" algn="ctr">
              <a:spcBef>
                <a:spcPts val="0"/>
              </a:spcBef>
              <a:buClr>
                <a:schemeClr val="lt1"/>
              </a:buClr>
              <a:buSzPct val="100000"/>
              <a:buFont typeface="Times New Roman"/>
              <a:buNone/>
              <a:defRPr i="1" sz="2400">
                <a:solidFill>
                  <a:schemeClr val="lt1"/>
                </a:solidFill>
                <a:latin typeface="Times New Roman"/>
                <a:ea typeface="Times New Roman"/>
                <a:cs typeface="Times New Roman"/>
                <a:sym typeface="Times New Roman"/>
              </a:defRPr>
            </a:lvl5pPr>
            <a:lvl6pPr lvl="5" algn="ctr">
              <a:spcBef>
                <a:spcPts val="0"/>
              </a:spcBef>
              <a:buClr>
                <a:schemeClr val="lt1"/>
              </a:buClr>
              <a:buSzPct val="100000"/>
              <a:buFont typeface="Times New Roman"/>
              <a:buNone/>
              <a:defRPr i="1" sz="2400">
                <a:solidFill>
                  <a:schemeClr val="lt1"/>
                </a:solidFill>
                <a:latin typeface="Times New Roman"/>
                <a:ea typeface="Times New Roman"/>
                <a:cs typeface="Times New Roman"/>
                <a:sym typeface="Times New Roman"/>
              </a:defRPr>
            </a:lvl6pPr>
            <a:lvl7pPr lvl="6" algn="ctr">
              <a:spcBef>
                <a:spcPts val="0"/>
              </a:spcBef>
              <a:buClr>
                <a:schemeClr val="lt1"/>
              </a:buClr>
              <a:buSzPct val="100000"/>
              <a:buFont typeface="Times New Roman"/>
              <a:buNone/>
              <a:defRPr i="1" sz="2400">
                <a:solidFill>
                  <a:schemeClr val="lt1"/>
                </a:solidFill>
                <a:latin typeface="Times New Roman"/>
                <a:ea typeface="Times New Roman"/>
                <a:cs typeface="Times New Roman"/>
                <a:sym typeface="Times New Roman"/>
              </a:defRPr>
            </a:lvl7pPr>
            <a:lvl8pPr lvl="7" algn="ctr">
              <a:spcBef>
                <a:spcPts val="0"/>
              </a:spcBef>
              <a:buClr>
                <a:schemeClr val="lt1"/>
              </a:buClr>
              <a:buSzPct val="100000"/>
              <a:buFont typeface="Times New Roman"/>
              <a:buNone/>
              <a:defRPr i="1" sz="2400">
                <a:solidFill>
                  <a:schemeClr val="lt1"/>
                </a:solidFill>
                <a:latin typeface="Times New Roman"/>
                <a:ea typeface="Times New Roman"/>
                <a:cs typeface="Times New Roman"/>
                <a:sym typeface="Times New Roman"/>
              </a:defRPr>
            </a:lvl8pPr>
            <a:lvl9pPr lvl="8" algn="ctr">
              <a:spcBef>
                <a:spcPts val="0"/>
              </a:spcBef>
              <a:buClr>
                <a:schemeClr val="lt1"/>
              </a:buClr>
              <a:buSzPct val="100000"/>
              <a:buFont typeface="Times New Roman"/>
              <a:buNone/>
              <a:defRPr i="1" sz="2400">
                <a:solidFill>
                  <a:schemeClr val="lt1"/>
                </a:solidFill>
                <a:latin typeface="Times New Roman"/>
                <a:ea typeface="Times New Roman"/>
                <a:cs typeface="Times New Roman"/>
                <a:sym typeface="Times New Roman"/>
              </a:defRPr>
            </a:lvl9pPr>
          </a:lstStyle>
          <a:p/>
        </p:txBody>
      </p:sp>
      <p:cxnSp>
        <p:nvCxnSpPr>
          <p:cNvPr id="52" name="Shape 52"/>
          <p:cNvCxnSpPr/>
          <p:nvPr/>
        </p:nvCxnSpPr>
        <p:spPr>
          <a:xfrm>
            <a:off x="2258800" y="1912668"/>
            <a:ext cx="4621799" cy="10799"/>
          </a:xfrm>
          <a:prstGeom prst="straightConnector1">
            <a:avLst/>
          </a:prstGeom>
          <a:noFill/>
          <a:ln cap="rnd" cmpd="sng" w="25400">
            <a:solidFill>
              <a:schemeClr val="accent2"/>
            </a:solidFill>
            <a:prstDash val="dot"/>
            <a:round/>
            <a:headEnd len="med" w="med" type="none"/>
            <a:tailEnd len="med" w="med" type="none"/>
          </a:ln>
        </p:spPr>
      </p:cxnSp>
      <p:sp>
        <p:nvSpPr>
          <p:cNvPr id="53" name="Shape 53"/>
          <p:cNvSpPr/>
          <p:nvPr/>
        </p:nvSpPr>
        <p:spPr>
          <a:xfrm>
            <a:off x="0" y="3030297"/>
            <a:ext cx="9143999" cy="795916"/>
          </a:xfrm>
          <a:custGeom>
            <a:pathLst>
              <a:path extrusionOk="0" h="1440573" w="914400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anchorCtr="0" anchor="ctr" bIns="45700" lIns="91425" rIns="91425" tIns="45700">
            <a:noAutofit/>
          </a:bodyPr>
          <a:lstStyle/>
          <a:p>
            <a:pPr lvl="0">
              <a:spcBef>
                <a:spcPts val="0"/>
              </a:spcBef>
              <a:buNone/>
            </a:pPr>
            <a:r>
              <a:t/>
            </a:r>
            <a:endParaRPr/>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54" name="Shape 54"/>
        <p:cNvGrpSpPr/>
        <p:nvPr/>
      </p:nvGrpSpPr>
      <p:grpSpPr>
        <a:xfrm>
          <a:off x="0" y="0"/>
          <a:ext cx="0" cy="0"/>
          <a:chOff x="0" y="0"/>
          <a:chExt cx="0" cy="0"/>
        </a:xfrm>
      </p:grpSpPr>
      <p:sp>
        <p:nvSpPr>
          <p:cNvPr id="55" name="Shape 55"/>
          <p:cNvSpPr/>
          <p:nvPr/>
        </p:nvSpPr>
        <p:spPr>
          <a:xfrm>
            <a:off x="0" y="0"/>
            <a:ext cx="9144000" cy="937200"/>
          </a:xfrm>
          <a:prstGeom prst="rect">
            <a:avLst/>
          </a:prstGeom>
          <a:solidFill>
            <a:srgbClr val="0C0C0C"/>
          </a:solidFill>
          <a:ln>
            <a:noFill/>
          </a:ln>
        </p:spPr>
        <p:txBody>
          <a:bodyPr anchorCtr="0" anchor="ctr" bIns="45700" lIns="91425" rIns="91425" tIns="45700">
            <a:noAutofit/>
          </a:bodyPr>
          <a:lstStyle/>
          <a:p>
            <a:pPr lvl="0">
              <a:spcBef>
                <a:spcPts val="0"/>
              </a:spcBef>
              <a:buNone/>
            </a:pPr>
            <a:r>
              <a:t/>
            </a:r>
            <a:endParaRPr/>
          </a:p>
        </p:txBody>
      </p:sp>
      <p:sp>
        <p:nvSpPr>
          <p:cNvPr id="56" name="Shape 56"/>
          <p:cNvSpPr/>
          <p:nvPr/>
        </p:nvSpPr>
        <p:spPr>
          <a:xfrm>
            <a:off x="0" y="226265"/>
            <a:ext cx="9143999" cy="795916"/>
          </a:xfrm>
          <a:custGeom>
            <a:pathLst>
              <a:path extrusionOk="0" h="1440573" w="914400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anchorCtr="0" anchor="ctr" bIns="45700" lIns="91425" rIns="91425" tIns="45700">
            <a:noAutofit/>
          </a:bodyPr>
          <a:lstStyle/>
          <a:p>
            <a:pPr lvl="0">
              <a:spcBef>
                <a:spcPts val="0"/>
              </a:spcBef>
              <a:buNone/>
            </a:pPr>
            <a:r>
              <a:t/>
            </a:r>
            <a:endParaRPr/>
          </a:p>
        </p:txBody>
      </p:sp>
      <p:cxnSp>
        <p:nvCxnSpPr>
          <p:cNvPr id="57" name="Shape 57"/>
          <p:cNvCxnSpPr/>
          <p:nvPr/>
        </p:nvCxnSpPr>
        <p:spPr>
          <a:xfrm flipH="1" rot="10800000">
            <a:off x="2258963" y="783855"/>
            <a:ext cx="4602300" cy="6900"/>
          </a:xfrm>
          <a:prstGeom prst="straightConnector1">
            <a:avLst/>
          </a:prstGeom>
          <a:noFill/>
          <a:ln cap="rnd" cmpd="sng" w="25400">
            <a:solidFill>
              <a:schemeClr val="accent2"/>
            </a:solidFill>
            <a:prstDash val="dot"/>
            <a:round/>
            <a:headEnd len="med" w="med" type="none"/>
            <a:tailEnd len="med" w="med" type="none"/>
          </a:ln>
        </p:spPr>
      </p:cxnSp>
      <p:sp>
        <p:nvSpPr>
          <p:cNvPr id="58" name="Shape 58"/>
          <p:cNvSpPr txBox="1"/>
          <p:nvPr>
            <p:ph idx="1" type="body"/>
          </p:nvPr>
        </p:nvSpPr>
        <p:spPr>
          <a:xfrm>
            <a:off x="457200" y="1200150"/>
            <a:ext cx="8229600" cy="3630300"/>
          </a:xfrm>
          <a:prstGeom prst="rect">
            <a:avLst/>
          </a:prstGeom>
        </p:spPr>
        <p:txBody>
          <a:bodyPr anchorCtr="0" anchor="t" bIns="91425" lIns="91425" rIns="91425" tIns="91425"/>
          <a:lstStyle>
            <a:lvl1pPr lvl="0">
              <a:spcBef>
                <a:spcPts val="0"/>
              </a:spcBef>
              <a:defRPr>
                <a:latin typeface="Times New Roman"/>
                <a:ea typeface="Times New Roman"/>
                <a:cs typeface="Times New Roman"/>
                <a:sym typeface="Times New Roman"/>
              </a:defRPr>
            </a:lvl1pPr>
            <a:lvl2pPr lvl="1">
              <a:spcBef>
                <a:spcPts val="0"/>
              </a:spcBef>
              <a:defRPr>
                <a:latin typeface="Times New Roman"/>
                <a:ea typeface="Times New Roman"/>
                <a:cs typeface="Times New Roman"/>
                <a:sym typeface="Times New Roman"/>
              </a:defRPr>
            </a:lvl2pPr>
            <a:lvl3pPr lvl="2">
              <a:spcBef>
                <a:spcPts val="0"/>
              </a:spcBef>
              <a:defRPr>
                <a:latin typeface="Times New Roman"/>
                <a:ea typeface="Times New Roman"/>
                <a:cs typeface="Times New Roman"/>
                <a:sym typeface="Times New Roman"/>
              </a:defRPr>
            </a:lvl3pPr>
            <a:lvl4pPr lvl="3">
              <a:spcBef>
                <a:spcPts val="0"/>
              </a:spcBef>
              <a:defRPr>
                <a:latin typeface="Times New Roman"/>
                <a:ea typeface="Times New Roman"/>
                <a:cs typeface="Times New Roman"/>
                <a:sym typeface="Times New Roman"/>
              </a:defRPr>
            </a:lvl4pPr>
            <a:lvl5pPr lvl="4">
              <a:spcBef>
                <a:spcPts val="0"/>
              </a:spcBef>
              <a:defRPr>
                <a:latin typeface="Times New Roman"/>
                <a:ea typeface="Times New Roman"/>
                <a:cs typeface="Times New Roman"/>
                <a:sym typeface="Times New Roman"/>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9" name="Shape 59"/>
          <p:cNvSpPr txBox="1"/>
          <p:nvPr>
            <p:ph type="title"/>
          </p:nvPr>
        </p:nvSpPr>
        <p:spPr>
          <a:xfrm>
            <a:off x="457200" y="13321"/>
            <a:ext cx="8229600" cy="8574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60" name="Shape 60"/>
        <p:cNvGrpSpPr/>
        <p:nvPr/>
      </p:nvGrpSpPr>
      <p:grpSpPr>
        <a:xfrm>
          <a:off x="0" y="0"/>
          <a:ext cx="0" cy="0"/>
          <a:chOff x="0" y="0"/>
          <a:chExt cx="0" cy="0"/>
        </a:xfrm>
      </p:grpSpPr>
      <p:sp>
        <p:nvSpPr>
          <p:cNvPr id="61" name="Shape 61"/>
          <p:cNvSpPr/>
          <p:nvPr/>
        </p:nvSpPr>
        <p:spPr>
          <a:xfrm>
            <a:off x="0" y="0"/>
            <a:ext cx="4456799" cy="4708799"/>
          </a:xfrm>
          <a:prstGeom prst="rect">
            <a:avLst/>
          </a:prstGeom>
          <a:solidFill>
            <a:srgbClr val="000000"/>
          </a:solidFill>
          <a:ln>
            <a:noFill/>
          </a:ln>
        </p:spPr>
        <p:txBody>
          <a:bodyPr anchorCtr="0" anchor="ctr" bIns="45700" lIns="91425" rIns="91425" tIns="45700">
            <a:noAutofit/>
          </a:bodyPr>
          <a:lstStyle/>
          <a:p>
            <a:pPr lvl="0">
              <a:spcBef>
                <a:spcPts val="0"/>
              </a:spcBef>
              <a:buNone/>
            </a:pPr>
            <a:r>
              <a:t/>
            </a:r>
            <a:endParaRPr/>
          </a:p>
        </p:txBody>
      </p:sp>
      <p:sp>
        <p:nvSpPr>
          <p:cNvPr id="62" name="Shape 62"/>
          <p:cNvSpPr/>
          <p:nvPr/>
        </p:nvSpPr>
        <p:spPr>
          <a:xfrm flipH="1">
            <a:off x="3434" y="3759780"/>
            <a:ext cx="4453249" cy="1033097"/>
          </a:xfrm>
          <a:custGeom>
            <a:pathLst>
              <a:path extrusionOk="0" h="1869860" w="445325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anchorCtr="0" anchor="ctr" bIns="45700" lIns="91425" rIns="91425" tIns="45700">
            <a:noAutofit/>
          </a:bodyPr>
          <a:lstStyle/>
          <a:p>
            <a:pPr lvl="0">
              <a:spcBef>
                <a:spcPts val="0"/>
              </a:spcBef>
              <a:buNone/>
            </a:pPr>
            <a:r>
              <a:t/>
            </a:r>
            <a:endParaRPr/>
          </a:p>
        </p:txBody>
      </p:sp>
      <p:cxnSp>
        <p:nvCxnSpPr>
          <p:cNvPr id="63" name="Shape 63"/>
          <p:cNvCxnSpPr/>
          <p:nvPr/>
        </p:nvCxnSpPr>
        <p:spPr>
          <a:xfrm>
            <a:off x="409699" y="744077"/>
            <a:ext cx="3660000" cy="0"/>
          </a:xfrm>
          <a:prstGeom prst="straightConnector1">
            <a:avLst/>
          </a:prstGeom>
          <a:noFill/>
          <a:ln cap="rnd" cmpd="sng" w="25400">
            <a:solidFill>
              <a:schemeClr val="accent2"/>
            </a:solidFill>
            <a:prstDash val="dot"/>
            <a:round/>
            <a:headEnd len="med" w="med" type="none"/>
            <a:tailEnd len="med" w="med" type="none"/>
          </a:ln>
        </p:spPr>
      </p:cxnSp>
      <p:sp>
        <p:nvSpPr>
          <p:cNvPr id="64" name="Shape 64"/>
          <p:cNvSpPr txBox="1"/>
          <p:nvPr>
            <p:ph idx="1" type="body"/>
          </p:nvPr>
        </p:nvSpPr>
        <p:spPr>
          <a:xfrm>
            <a:off x="457200" y="1200150"/>
            <a:ext cx="3550799" cy="3630300"/>
          </a:xfrm>
          <a:prstGeom prst="rect">
            <a:avLst/>
          </a:prstGeom>
        </p:spPr>
        <p:txBody>
          <a:bodyPr anchorCtr="0" anchor="t" bIns="91425" lIns="91425" rIns="91425" tIns="91425"/>
          <a:lstStyle>
            <a:lvl1pPr lvl="0">
              <a:spcBef>
                <a:spcPts val="0"/>
              </a:spcBef>
              <a:defRPr>
                <a:solidFill>
                  <a:schemeClr val="lt1"/>
                </a:solidFill>
                <a:latin typeface="Times New Roman"/>
                <a:ea typeface="Times New Roman"/>
                <a:cs typeface="Times New Roman"/>
                <a:sym typeface="Times New Roman"/>
              </a:defRPr>
            </a:lvl1pPr>
            <a:lvl2pPr lvl="1">
              <a:spcBef>
                <a:spcPts val="0"/>
              </a:spcBef>
              <a:defRPr>
                <a:solidFill>
                  <a:schemeClr val="lt1"/>
                </a:solidFill>
                <a:latin typeface="Times New Roman"/>
                <a:ea typeface="Times New Roman"/>
                <a:cs typeface="Times New Roman"/>
                <a:sym typeface="Times New Roman"/>
              </a:defRPr>
            </a:lvl2pPr>
            <a:lvl3pPr lvl="2">
              <a:spcBef>
                <a:spcPts val="0"/>
              </a:spcBef>
              <a:defRPr>
                <a:solidFill>
                  <a:schemeClr val="lt1"/>
                </a:solidFill>
                <a:latin typeface="Times New Roman"/>
                <a:ea typeface="Times New Roman"/>
                <a:cs typeface="Times New Roman"/>
                <a:sym typeface="Times New Roman"/>
              </a:defRPr>
            </a:lvl3pPr>
            <a:lvl4pPr lvl="3">
              <a:spcBef>
                <a:spcPts val="0"/>
              </a:spcBef>
              <a:defRPr>
                <a:solidFill>
                  <a:schemeClr val="lt1"/>
                </a:solidFill>
                <a:latin typeface="Times New Roman"/>
                <a:ea typeface="Times New Roman"/>
                <a:cs typeface="Times New Roman"/>
                <a:sym typeface="Times New Roman"/>
              </a:defRPr>
            </a:lvl4pPr>
            <a:lvl5pPr lvl="4">
              <a:spcBef>
                <a:spcPts val="0"/>
              </a:spcBef>
              <a:defRPr>
                <a:solidFill>
                  <a:schemeClr val="lt1"/>
                </a:solidFill>
                <a:latin typeface="Times New Roman"/>
                <a:ea typeface="Times New Roman"/>
                <a:cs typeface="Times New Roman"/>
                <a:sym typeface="Times New Roman"/>
              </a:defRPr>
            </a:lvl5pPr>
            <a:lvl6pPr lvl="5">
              <a:spcBef>
                <a:spcPts val="0"/>
              </a:spcBef>
              <a:defRPr sz="1800"/>
            </a:lvl6pPr>
            <a:lvl7pPr lvl="6">
              <a:spcBef>
                <a:spcPts val="0"/>
              </a:spcBef>
              <a:defRPr sz="1800"/>
            </a:lvl7pPr>
            <a:lvl8pPr lvl="7">
              <a:spcBef>
                <a:spcPts val="0"/>
              </a:spcBef>
              <a:defRPr sz="1800"/>
            </a:lvl8pPr>
            <a:lvl9pPr lvl="8">
              <a:spcBef>
                <a:spcPts val="0"/>
              </a:spcBef>
              <a:defRPr sz="1800"/>
            </a:lvl9pPr>
          </a:lstStyle>
          <a:p/>
        </p:txBody>
      </p:sp>
      <p:sp>
        <p:nvSpPr>
          <p:cNvPr id="65" name="Shape 65"/>
          <p:cNvSpPr txBox="1"/>
          <p:nvPr>
            <p:ph type="title"/>
          </p:nvPr>
        </p:nvSpPr>
        <p:spPr>
          <a:xfrm>
            <a:off x="457200" y="13321"/>
            <a:ext cx="3550799" cy="857400"/>
          </a:xfrm>
          <a:prstGeom prst="rect">
            <a:avLst/>
          </a:prstGeom>
        </p:spPr>
        <p:txBody>
          <a:bodyPr anchorCtr="0" anchor="ctr" bIns="91425" lIns="91425" rIns="91425" tIns="91425"/>
          <a:lstStyle>
            <a:lvl1pPr lvl="0">
              <a:spcBef>
                <a:spcPts val="0"/>
              </a:spcBef>
              <a:defRPr sz="2400"/>
            </a:lvl1pPr>
            <a:lvl2pPr lvl="1">
              <a:spcBef>
                <a:spcPts val="0"/>
              </a:spcBef>
              <a:defRPr sz="2400"/>
            </a:lvl2pPr>
            <a:lvl3pPr lvl="2">
              <a:spcBef>
                <a:spcPts val="0"/>
              </a:spcBef>
              <a:defRPr sz="2400"/>
            </a:lvl3pPr>
            <a:lvl4pPr lvl="3">
              <a:spcBef>
                <a:spcPts val="0"/>
              </a:spcBef>
              <a:defRPr sz="2400"/>
            </a:lvl4pPr>
            <a:lvl5pPr lvl="4">
              <a:spcBef>
                <a:spcPts val="0"/>
              </a:spcBef>
              <a:defRPr sz="2400"/>
            </a:lvl5pPr>
            <a:lvl6pPr lvl="5">
              <a:spcBef>
                <a:spcPts val="0"/>
              </a:spcBef>
              <a:defRPr sz="2400"/>
            </a:lvl6pPr>
            <a:lvl7pPr lvl="6">
              <a:spcBef>
                <a:spcPts val="0"/>
              </a:spcBef>
              <a:defRPr sz="2400"/>
            </a:lvl7pPr>
            <a:lvl8pPr lvl="7">
              <a:spcBef>
                <a:spcPts val="0"/>
              </a:spcBef>
              <a:defRPr sz="2400"/>
            </a:lvl8pPr>
            <a:lvl9pPr lvl="8">
              <a:spcBef>
                <a:spcPts val="0"/>
              </a:spcBef>
              <a:defRPr sz="2400"/>
            </a:lvl9pPr>
          </a:lstStyle>
          <a:p/>
        </p:txBody>
      </p:sp>
      <p:sp>
        <p:nvSpPr>
          <p:cNvPr id="66" name="Shape 66"/>
          <p:cNvSpPr txBox="1"/>
          <p:nvPr>
            <p:ph idx="2" type="body"/>
          </p:nvPr>
        </p:nvSpPr>
        <p:spPr>
          <a:xfrm>
            <a:off x="5021123" y="1200150"/>
            <a:ext cx="3550799" cy="3630300"/>
          </a:xfrm>
          <a:prstGeom prst="rect">
            <a:avLst/>
          </a:prstGeom>
        </p:spPr>
        <p:txBody>
          <a:bodyPr anchorCtr="0" anchor="t" bIns="91425" lIns="91425" rIns="91425" tIns="91425"/>
          <a:lstStyle>
            <a:lvl1pPr lvl="0">
              <a:spcBef>
                <a:spcPts val="0"/>
              </a:spcBef>
              <a:defRPr>
                <a:latin typeface="Times New Roman"/>
                <a:ea typeface="Times New Roman"/>
                <a:cs typeface="Times New Roman"/>
                <a:sym typeface="Times New Roman"/>
              </a:defRPr>
            </a:lvl1pPr>
            <a:lvl2pPr lvl="1">
              <a:spcBef>
                <a:spcPts val="0"/>
              </a:spcBef>
              <a:defRPr>
                <a:latin typeface="Times New Roman"/>
                <a:ea typeface="Times New Roman"/>
                <a:cs typeface="Times New Roman"/>
                <a:sym typeface="Times New Roman"/>
              </a:defRPr>
            </a:lvl2pPr>
            <a:lvl3pPr lvl="2">
              <a:spcBef>
                <a:spcPts val="0"/>
              </a:spcBef>
              <a:defRPr>
                <a:latin typeface="Times New Roman"/>
                <a:ea typeface="Times New Roman"/>
                <a:cs typeface="Times New Roman"/>
                <a:sym typeface="Times New Roman"/>
              </a:defRPr>
            </a:lvl3pPr>
            <a:lvl4pPr lvl="3">
              <a:spcBef>
                <a:spcPts val="0"/>
              </a:spcBef>
              <a:defRPr>
                <a:latin typeface="Times New Roman"/>
                <a:ea typeface="Times New Roman"/>
                <a:cs typeface="Times New Roman"/>
                <a:sym typeface="Times New Roman"/>
              </a:defRPr>
            </a:lvl4pPr>
            <a:lvl5pPr lvl="4">
              <a:spcBef>
                <a:spcPts val="0"/>
              </a:spcBef>
              <a:defRPr>
                <a:latin typeface="Times New Roman"/>
                <a:ea typeface="Times New Roman"/>
                <a:cs typeface="Times New Roman"/>
                <a:sym typeface="Times New Roman"/>
              </a:defRPr>
            </a:lvl5pPr>
            <a:lvl6pPr lvl="5">
              <a:spcBef>
                <a:spcPts val="0"/>
              </a:spcBef>
              <a:defRPr sz="1800"/>
            </a:lvl6pPr>
            <a:lvl7pPr lvl="6">
              <a:spcBef>
                <a:spcPts val="0"/>
              </a:spcBef>
              <a:defRPr sz="1800"/>
            </a:lvl7pPr>
            <a:lvl8pPr lvl="7">
              <a:spcBef>
                <a:spcPts val="0"/>
              </a:spcBef>
              <a:defRPr sz="1800"/>
            </a:lvl8pPr>
            <a:lvl9pPr lvl="8">
              <a:spcBef>
                <a:spcPts val="0"/>
              </a:spcBef>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p:nvPr/>
        </p:nvSpPr>
        <p:spPr>
          <a:xfrm>
            <a:off x="0" y="0"/>
            <a:ext cx="9144000" cy="937200"/>
          </a:xfrm>
          <a:prstGeom prst="rect">
            <a:avLst/>
          </a:prstGeom>
          <a:solidFill>
            <a:srgbClr val="000000"/>
          </a:solidFill>
          <a:ln>
            <a:noFill/>
          </a:ln>
        </p:spPr>
        <p:txBody>
          <a:bodyPr anchorCtr="0" anchor="ctr" bIns="45700" lIns="91425" rIns="91425" tIns="45700">
            <a:noAutofit/>
          </a:bodyPr>
          <a:lstStyle/>
          <a:p>
            <a:pPr lvl="0">
              <a:spcBef>
                <a:spcPts val="0"/>
              </a:spcBef>
              <a:buNone/>
            </a:pPr>
            <a:r>
              <a:t/>
            </a:r>
            <a:endParaRPr/>
          </a:p>
        </p:txBody>
      </p:sp>
      <p:sp>
        <p:nvSpPr>
          <p:cNvPr id="69" name="Shape 69"/>
          <p:cNvSpPr/>
          <p:nvPr/>
        </p:nvSpPr>
        <p:spPr>
          <a:xfrm>
            <a:off x="0" y="226265"/>
            <a:ext cx="9143999" cy="795916"/>
          </a:xfrm>
          <a:custGeom>
            <a:pathLst>
              <a:path extrusionOk="0" h="1440573" w="914400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anchorCtr="0" anchor="ctr" bIns="45700" lIns="91425" rIns="91425" tIns="45700">
            <a:noAutofit/>
          </a:bodyPr>
          <a:lstStyle/>
          <a:p>
            <a:pPr lvl="0">
              <a:spcBef>
                <a:spcPts val="0"/>
              </a:spcBef>
              <a:buNone/>
            </a:pPr>
            <a:r>
              <a:t/>
            </a:r>
            <a:endParaRPr/>
          </a:p>
        </p:txBody>
      </p:sp>
      <p:cxnSp>
        <p:nvCxnSpPr>
          <p:cNvPr id="70" name="Shape 70"/>
          <p:cNvCxnSpPr/>
          <p:nvPr/>
        </p:nvCxnSpPr>
        <p:spPr>
          <a:xfrm flipH="1" rot="10800000">
            <a:off x="2258963" y="783855"/>
            <a:ext cx="4602300" cy="6900"/>
          </a:xfrm>
          <a:prstGeom prst="straightConnector1">
            <a:avLst/>
          </a:prstGeom>
          <a:noFill/>
          <a:ln cap="rnd" cmpd="sng" w="25400">
            <a:solidFill>
              <a:schemeClr val="accent2"/>
            </a:solidFill>
            <a:prstDash val="dot"/>
            <a:round/>
            <a:headEnd len="med" w="med" type="none"/>
            <a:tailEnd len="med" w="med" type="none"/>
          </a:ln>
        </p:spPr>
      </p:cxnSp>
      <p:sp>
        <p:nvSpPr>
          <p:cNvPr id="71" name="Shape 71"/>
          <p:cNvSpPr txBox="1"/>
          <p:nvPr>
            <p:ph type="title"/>
          </p:nvPr>
        </p:nvSpPr>
        <p:spPr>
          <a:xfrm>
            <a:off x="457200" y="13321"/>
            <a:ext cx="8229600" cy="8574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72" name="Shape 72"/>
        <p:cNvGrpSpPr/>
        <p:nvPr/>
      </p:nvGrpSpPr>
      <p:grpSpPr>
        <a:xfrm>
          <a:off x="0" y="0"/>
          <a:ext cx="0" cy="0"/>
          <a:chOff x="0" y="0"/>
          <a:chExt cx="0" cy="0"/>
        </a:xfrm>
      </p:grpSpPr>
      <p:sp>
        <p:nvSpPr>
          <p:cNvPr id="73" name="Shape 73"/>
          <p:cNvSpPr/>
          <p:nvPr/>
        </p:nvSpPr>
        <p:spPr>
          <a:xfrm rot="10800000">
            <a:off x="-5937" y="4110402"/>
            <a:ext cx="4453249" cy="1033097"/>
          </a:xfrm>
          <a:custGeom>
            <a:pathLst>
              <a:path extrusionOk="0" h="1869860" w="445325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anchorCtr="0" anchor="ctr" bIns="45700" lIns="91425" rIns="91425" tIns="45700">
            <a:noAutofit/>
          </a:bodyPr>
          <a:lstStyle/>
          <a:p>
            <a:pPr lvl="0">
              <a:spcBef>
                <a:spcPts val="0"/>
              </a:spcBef>
              <a:buNone/>
            </a:pPr>
            <a:r>
              <a:t/>
            </a:r>
            <a:endParaRPr/>
          </a:p>
        </p:txBody>
      </p:sp>
      <p:cxnSp>
        <p:nvCxnSpPr>
          <p:cNvPr id="74" name="Shape 74"/>
          <p:cNvCxnSpPr/>
          <p:nvPr/>
        </p:nvCxnSpPr>
        <p:spPr>
          <a:xfrm>
            <a:off x="388492" y="4409677"/>
            <a:ext cx="3708599" cy="3600"/>
          </a:xfrm>
          <a:prstGeom prst="straightConnector1">
            <a:avLst/>
          </a:prstGeom>
          <a:noFill/>
          <a:ln cap="rnd" cmpd="sng" w="25400">
            <a:solidFill>
              <a:schemeClr val="accent2"/>
            </a:solidFill>
            <a:prstDash val="dot"/>
            <a:round/>
            <a:headEnd len="med" w="med" type="none"/>
            <a:tailEnd len="med" w="med" type="none"/>
          </a:ln>
        </p:spPr>
      </p:cxnSp>
      <p:sp>
        <p:nvSpPr>
          <p:cNvPr id="75" name="Shape 75"/>
          <p:cNvSpPr txBox="1"/>
          <p:nvPr>
            <p:ph idx="1" type="body"/>
          </p:nvPr>
        </p:nvSpPr>
        <p:spPr>
          <a:xfrm>
            <a:off x="388492" y="4493760"/>
            <a:ext cx="3644400" cy="387599"/>
          </a:xfrm>
          <a:prstGeom prst="rect">
            <a:avLst/>
          </a:prstGeom>
        </p:spPr>
        <p:txBody>
          <a:bodyPr anchorCtr="0" anchor="t" bIns="91425" lIns="91425" rIns="91425" tIns="91425"/>
          <a:lstStyle>
            <a:lvl1pPr lvl="0">
              <a:spcBef>
                <a:spcPts val="0"/>
              </a:spcBef>
              <a:buClr>
                <a:srgbClr val="FFFFFF"/>
              </a:buClr>
              <a:buSzPct val="100000"/>
              <a:buFont typeface="Times New Roman"/>
              <a:buNone/>
              <a:defRPr i="1" sz="1400">
                <a:solidFill>
                  <a:srgbClr val="FFFFFF"/>
                </a:solidFill>
                <a:latin typeface="Times New Roman"/>
                <a:ea typeface="Times New Roman"/>
                <a:cs typeface="Times New Roman"/>
                <a:sym typeface="Times New Roman"/>
              </a:defRPr>
            </a:lvl1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6" name="Shape 76"/>
        <p:cNvGrpSpPr/>
        <p:nvPr/>
      </p:nvGrpSpPr>
      <p:grpSpPr>
        <a:xfrm>
          <a:off x="0" y="0"/>
          <a:ext cx="0" cy="0"/>
          <a:chOff x="0" y="0"/>
          <a:chExt cx="0" cy="0"/>
        </a:xfrm>
      </p:grpSpPr>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1.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grpSp>
        <p:nvGrpSpPr>
          <p:cNvPr id="6" name="Shape 6"/>
          <p:cNvGrpSpPr/>
          <p:nvPr/>
        </p:nvGrpSpPr>
        <p:grpSpPr>
          <a:xfrm>
            <a:off x="0" y="6209"/>
            <a:ext cx="9144067" cy="5137200"/>
            <a:chOff x="0" y="14677"/>
            <a:chExt cx="9144067" cy="6849600"/>
          </a:xfrm>
        </p:grpSpPr>
        <p:sp>
          <p:nvSpPr>
            <p:cNvPr id="7" name="Shape 7"/>
            <p:cNvSpPr/>
            <p:nvPr/>
          </p:nvSpPr>
          <p:spPr>
            <a:xfrm>
              <a:off x="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8" name="Shape 8"/>
            <p:cNvSpPr/>
            <p:nvPr/>
          </p:nvSpPr>
          <p:spPr>
            <a:xfrm>
              <a:off x="234838"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9" name="Shape 9"/>
            <p:cNvSpPr/>
            <p:nvPr/>
          </p:nvSpPr>
          <p:spPr>
            <a:xfrm>
              <a:off x="46967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10" name="Shape 10"/>
            <p:cNvSpPr/>
            <p:nvPr/>
          </p:nvSpPr>
          <p:spPr>
            <a:xfrm>
              <a:off x="70451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11" name="Shape 11"/>
            <p:cNvSpPr/>
            <p:nvPr/>
          </p:nvSpPr>
          <p:spPr>
            <a:xfrm>
              <a:off x="93935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12" name="Shape 12"/>
            <p:cNvSpPr/>
            <p:nvPr/>
          </p:nvSpPr>
          <p:spPr>
            <a:xfrm>
              <a:off x="117419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13" name="Shape 13"/>
            <p:cNvSpPr/>
            <p:nvPr/>
          </p:nvSpPr>
          <p:spPr>
            <a:xfrm>
              <a:off x="140903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14" name="Shape 14"/>
            <p:cNvSpPr/>
            <p:nvPr/>
          </p:nvSpPr>
          <p:spPr>
            <a:xfrm>
              <a:off x="164387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15" name="Shape 15"/>
            <p:cNvSpPr/>
            <p:nvPr/>
          </p:nvSpPr>
          <p:spPr>
            <a:xfrm>
              <a:off x="187871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16" name="Shape 16"/>
            <p:cNvSpPr/>
            <p:nvPr/>
          </p:nvSpPr>
          <p:spPr>
            <a:xfrm>
              <a:off x="211355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17" name="Shape 17"/>
            <p:cNvSpPr/>
            <p:nvPr/>
          </p:nvSpPr>
          <p:spPr>
            <a:xfrm>
              <a:off x="234839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18" name="Shape 18"/>
            <p:cNvSpPr/>
            <p:nvPr/>
          </p:nvSpPr>
          <p:spPr>
            <a:xfrm>
              <a:off x="2583228"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19" name="Shape 19"/>
            <p:cNvSpPr/>
            <p:nvPr/>
          </p:nvSpPr>
          <p:spPr>
            <a:xfrm>
              <a:off x="281806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20" name="Shape 20"/>
            <p:cNvSpPr/>
            <p:nvPr/>
          </p:nvSpPr>
          <p:spPr>
            <a:xfrm>
              <a:off x="305290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21" name="Shape 21"/>
            <p:cNvSpPr/>
            <p:nvPr/>
          </p:nvSpPr>
          <p:spPr>
            <a:xfrm>
              <a:off x="328774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22" name="Shape 22"/>
            <p:cNvSpPr/>
            <p:nvPr/>
          </p:nvSpPr>
          <p:spPr>
            <a:xfrm>
              <a:off x="352258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23" name="Shape 23"/>
            <p:cNvSpPr/>
            <p:nvPr/>
          </p:nvSpPr>
          <p:spPr>
            <a:xfrm>
              <a:off x="375742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24" name="Shape 24"/>
            <p:cNvSpPr/>
            <p:nvPr/>
          </p:nvSpPr>
          <p:spPr>
            <a:xfrm>
              <a:off x="399226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25" name="Shape 25"/>
            <p:cNvSpPr/>
            <p:nvPr/>
          </p:nvSpPr>
          <p:spPr>
            <a:xfrm>
              <a:off x="422710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26" name="Shape 26"/>
            <p:cNvSpPr/>
            <p:nvPr/>
          </p:nvSpPr>
          <p:spPr>
            <a:xfrm>
              <a:off x="446194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27" name="Shape 27"/>
            <p:cNvSpPr/>
            <p:nvPr/>
          </p:nvSpPr>
          <p:spPr>
            <a:xfrm>
              <a:off x="469678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28" name="Shape 28"/>
            <p:cNvSpPr/>
            <p:nvPr/>
          </p:nvSpPr>
          <p:spPr>
            <a:xfrm>
              <a:off x="4931619"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29" name="Shape 29"/>
            <p:cNvSpPr/>
            <p:nvPr/>
          </p:nvSpPr>
          <p:spPr>
            <a:xfrm>
              <a:off x="516645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30" name="Shape 30"/>
            <p:cNvSpPr/>
            <p:nvPr/>
          </p:nvSpPr>
          <p:spPr>
            <a:xfrm>
              <a:off x="540129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31" name="Shape 31"/>
            <p:cNvSpPr/>
            <p:nvPr/>
          </p:nvSpPr>
          <p:spPr>
            <a:xfrm>
              <a:off x="563613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32" name="Shape 32"/>
            <p:cNvSpPr/>
            <p:nvPr/>
          </p:nvSpPr>
          <p:spPr>
            <a:xfrm>
              <a:off x="587097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33" name="Shape 33"/>
            <p:cNvSpPr/>
            <p:nvPr/>
          </p:nvSpPr>
          <p:spPr>
            <a:xfrm>
              <a:off x="6105814"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34" name="Shape 34"/>
            <p:cNvSpPr/>
            <p:nvPr/>
          </p:nvSpPr>
          <p:spPr>
            <a:xfrm>
              <a:off x="634065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35" name="Shape 35"/>
            <p:cNvSpPr/>
            <p:nvPr/>
          </p:nvSpPr>
          <p:spPr>
            <a:xfrm>
              <a:off x="657549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36" name="Shape 36"/>
            <p:cNvSpPr/>
            <p:nvPr/>
          </p:nvSpPr>
          <p:spPr>
            <a:xfrm>
              <a:off x="681033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37" name="Shape 37"/>
            <p:cNvSpPr/>
            <p:nvPr/>
          </p:nvSpPr>
          <p:spPr>
            <a:xfrm>
              <a:off x="704517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38" name="Shape 38"/>
            <p:cNvSpPr/>
            <p:nvPr/>
          </p:nvSpPr>
          <p:spPr>
            <a:xfrm>
              <a:off x="7280009"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39" name="Shape 39"/>
            <p:cNvSpPr/>
            <p:nvPr/>
          </p:nvSpPr>
          <p:spPr>
            <a:xfrm>
              <a:off x="751484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40" name="Shape 40"/>
            <p:cNvSpPr/>
            <p:nvPr/>
          </p:nvSpPr>
          <p:spPr>
            <a:xfrm>
              <a:off x="774968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41" name="Shape 41"/>
            <p:cNvSpPr/>
            <p:nvPr/>
          </p:nvSpPr>
          <p:spPr>
            <a:xfrm>
              <a:off x="798452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42" name="Shape 42"/>
            <p:cNvSpPr/>
            <p:nvPr/>
          </p:nvSpPr>
          <p:spPr>
            <a:xfrm>
              <a:off x="8219364"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43" name="Shape 43"/>
            <p:cNvSpPr/>
            <p:nvPr/>
          </p:nvSpPr>
          <p:spPr>
            <a:xfrm>
              <a:off x="845420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44" name="Shape 44"/>
            <p:cNvSpPr/>
            <p:nvPr/>
          </p:nvSpPr>
          <p:spPr>
            <a:xfrm>
              <a:off x="868904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sp>
          <p:nvSpPr>
            <p:cNvPr id="45" name="Shape 45"/>
            <p:cNvSpPr/>
            <p:nvPr/>
          </p:nvSpPr>
          <p:spPr>
            <a:xfrm>
              <a:off x="892386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lvl="0">
                <a:spcBef>
                  <a:spcPts val="0"/>
                </a:spcBef>
                <a:buNone/>
              </a:pPr>
              <a:r>
                <a:t/>
              </a:r>
              <a:endParaRPr/>
            </a:p>
          </p:txBody>
        </p:sp>
      </p:grpSp>
      <p:sp>
        <p:nvSpPr>
          <p:cNvPr id="46" name="Shape 46"/>
          <p:cNvSpPr txBox="1"/>
          <p:nvPr>
            <p:ph type="title"/>
          </p:nvPr>
        </p:nvSpPr>
        <p:spPr>
          <a:xfrm>
            <a:off x="457200" y="205978"/>
            <a:ext cx="8229600" cy="857400"/>
          </a:xfrm>
          <a:prstGeom prst="rect">
            <a:avLst/>
          </a:prstGeom>
          <a:noFill/>
          <a:ln>
            <a:noFill/>
          </a:ln>
        </p:spPr>
        <p:txBody>
          <a:bodyPr anchorCtr="0" anchor="ctr" bIns="91425" lIns="91425" rIns="91425" tIns="91425"/>
          <a:lstStyle>
            <a:lvl1pPr lvl="0" algn="ctr">
              <a:spcBef>
                <a:spcPts val="0"/>
              </a:spcBef>
              <a:buClr>
                <a:srgbClr val="FFFFFF"/>
              </a:buClr>
              <a:buSzPct val="100000"/>
              <a:buNone/>
              <a:defRPr sz="4400">
                <a:solidFill>
                  <a:srgbClr val="FFFFFF"/>
                </a:solidFill>
              </a:defRPr>
            </a:lvl1pPr>
            <a:lvl2pPr lvl="1" algn="ctr">
              <a:spcBef>
                <a:spcPts val="0"/>
              </a:spcBef>
              <a:buClr>
                <a:srgbClr val="FFFFFF"/>
              </a:buClr>
              <a:buSzPct val="100000"/>
              <a:buNone/>
              <a:defRPr sz="4400">
                <a:solidFill>
                  <a:srgbClr val="FFFFFF"/>
                </a:solidFill>
              </a:defRPr>
            </a:lvl2pPr>
            <a:lvl3pPr lvl="2" algn="ctr">
              <a:spcBef>
                <a:spcPts val="0"/>
              </a:spcBef>
              <a:buClr>
                <a:srgbClr val="FFFFFF"/>
              </a:buClr>
              <a:buSzPct val="100000"/>
              <a:buNone/>
              <a:defRPr sz="4400">
                <a:solidFill>
                  <a:srgbClr val="FFFFFF"/>
                </a:solidFill>
              </a:defRPr>
            </a:lvl3pPr>
            <a:lvl4pPr lvl="3" algn="ctr">
              <a:spcBef>
                <a:spcPts val="0"/>
              </a:spcBef>
              <a:buClr>
                <a:srgbClr val="FFFFFF"/>
              </a:buClr>
              <a:buSzPct val="100000"/>
              <a:buNone/>
              <a:defRPr sz="4400">
                <a:solidFill>
                  <a:srgbClr val="FFFFFF"/>
                </a:solidFill>
              </a:defRPr>
            </a:lvl4pPr>
            <a:lvl5pPr lvl="4" algn="ctr">
              <a:spcBef>
                <a:spcPts val="0"/>
              </a:spcBef>
              <a:buClr>
                <a:srgbClr val="FFFFFF"/>
              </a:buClr>
              <a:buSzPct val="100000"/>
              <a:buNone/>
              <a:defRPr sz="4400">
                <a:solidFill>
                  <a:srgbClr val="FFFFFF"/>
                </a:solidFill>
              </a:defRPr>
            </a:lvl5pPr>
            <a:lvl6pPr lvl="5" algn="ctr">
              <a:spcBef>
                <a:spcPts val="0"/>
              </a:spcBef>
              <a:buClr>
                <a:srgbClr val="FFFFFF"/>
              </a:buClr>
              <a:buSzPct val="100000"/>
              <a:buNone/>
              <a:defRPr sz="4400">
                <a:solidFill>
                  <a:srgbClr val="FFFFFF"/>
                </a:solidFill>
              </a:defRPr>
            </a:lvl6pPr>
            <a:lvl7pPr lvl="6" algn="ctr">
              <a:spcBef>
                <a:spcPts val="0"/>
              </a:spcBef>
              <a:buClr>
                <a:srgbClr val="FFFFFF"/>
              </a:buClr>
              <a:buSzPct val="100000"/>
              <a:buNone/>
              <a:defRPr sz="4400">
                <a:solidFill>
                  <a:srgbClr val="FFFFFF"/>
                </a:solidFill>
              </a:defRPr>
            </a:lvl7pPr>
            <a:lvl8pPr lvl="7" algn="ctr">
              <a:spcBef>
                <a:spcPts val="0"/>
              </a:spcBef>
              <a:buClr>
                <a:srgbClr val="FFFFFF"/>
              </a:buClr>
              <a:buSzPct val="100000"/>
              <a:buNone/>
              <a:defRPr sz="4400">
                <a:solidFill>
                  <a:srgbClr val="FFFFFF"/>
                </a:solidFill>
              </a:defRPr>
            </a:lvl8pPr>
            <a:lvl9pPr lvl="8" algn="ctr">
              <a:spcBef>
                <a:spcPts val="0"/>
              </a:spcBef>
              <a:buClr>
                <a:srgbClr val="FFFFFF"/>
              </a:buClr>
              <a:buSzPct val="100000"/>
              <a:buNone/>
              <a:defRPr sz="4400">
                <a:solidFill>
                  <a:srgbClr val="FFFFFF"/>
                </a:solidFill>
              </a:defRPr>
            </a:lvl9pPr>
          </a:lstStyle>
          <a:p/>
        </p:txBody>
      </p:sp>
      <p:sp>
        <p:nvSpPr>
          <p:cNvPr id="47" name="Shape 47"/>
          <p:cNvSpPr txBox="1"/>
          <p:nvPr>
            <p:ph idx="1" type="body"/>
          </p:nvPr>
        </p:nvSpPr>
        <p:spPr>
          <a:xfrm>
            <a:off x="457200" y="1200150"/>
            <a:ext cx="8229600" cy="3394500"/>
          </a:xfrm>
          <a:prstGeom prst="rect">
            <a:avLst/>
          </a:prstGeom>
          <a:noFill/>
          <a:ln>
            <a:noFill/>
          </a:ln>
        </p:spPr>
        <p:txBody>
          <a:bodyPr anchorCtr="0" anchor="t" bIns="91425" lIns="91425" rIns="91425" tIns="91425"/>
          <a:lstStyle>
            <a:lvl1pPr lvl="0">
              <a:spcBef>
                <a:spcPts val="0"/>
              </a:spcBef>
              <a:buClr>
                <a:schemeClr val="dk1"/>
              </a:buClr>
              <a:buSzPct val="100000"/>
              <a:defRPr sz="2000">
                <a:solidFill>
                  <a:schemeClr val="dk1"/>
                </a:solidFill>
              </a:defRPr>
            </a:lvl1pPr>
            <a:lvl2pPr lvl="1">
              <a:spcBef>
                <a:spcPts val="400"/>
              </a:spcBef>
              <a:buClr>
                <a:schemeClr val="dk1"/>
              </a:buClr>
              <a:buSzPct val="100000"/>
              <a:defRPr sz="2000">
                <a:solidFill>
                  <a:schemeClr val="dk1"/>
                </a:solidFill>
              </a:defRPr>
            </a:lvl2pPr>
            <a:lvl3pPr lvl="2">
              <a:spcBef>
                <a:spcPts val="400"/>
              </a:spcBef>
              <a:buClr>
                <a:schemeClr val="dk1"/>
              </a:buClr>
              <a:buSzPct val="100000"/>
              <a:defRPr sz="2000">
                <a:solidFill>
                  <a:schemeClr val="dk1"/>
                </a:solidFill>
              </a:defRPr>
            </a:lvl3pPr>
            <a:lvl4pPr lvl="3">
              <a:spcBef>
                <a:spcPts val="400"/>
              </a:spcBef>
              <a:buClr>
                <a:schemeClr val="dk1"/>
              </a:buClr>
              <a:buSzPct val="100000"/>
              <a:defRPr sz="2000">
                <a:solidFill>
                  <a:schemeClr val="dk1"/>
                </a:solidFill>
              </a:defRPr>
            </a:lvl4pPr>
            <a:lvl5pPr lvl="4">
              <a:spcBef>
                <a:spcPts val="400"/>
              </a:spcBef>
              <a:buClr>
                <a:schemeClr val="dk1"/>
              </a:buClr>
              <a:buSzPct val="100000"/>
              <a:defRPr sz="2000">
                <a:solidFill>
                  <a:schemeClr val="dk1"/>
                </a:solidFill>
              </a:defRPr>
            </a:lvl5pPr>
            <a:lvl6pPr lvl="5">
              <a:spcBef>
                <a:spcPts val="400"/>
              </a:spcBef>
              <a:buClr>
                <a:schemeClr val="dk1"/>
              </a:buClr>
              <a:buSzPct val="100000"/>
              <a:defRPr sz="2000">
                <a:solidFill>
                  <a:schemeClr val="dk1"/>
                </a:solidFill>
              </a:defRPr>
            </a:lvl6pPr>
            <a:lvl7pPr lvl="6">
              <a:spcBef>
                <a:spcPts val="400"/>
              </a:spcBef>
              <a:buClr>
                <a:schemeClr val="dk1"/>
              </a:buClr>
              <a:buSzPct val="100000"/>
              <a:defRPr sz="2000">
                <a:solidFill>
                  <a:schemeClr val="dk1"/>
                </a:solidFill>
              </a:defRPr>
            </a:lvl7pPr>
            <a:lvl8pPr lvl="7">
              <a:spcBef>
                <a:spcPts val="400"/>
              </a:spcBef>
              <a:buClr>
                <a:schemeClr val="dk1"/>
              </a:buClr>
              <a:buSzPct val="100000"/>
              <a:defRPr sz="2000">
                <a:solidFill>
                  <a:schemeClr val="dk1"/>
                </a:solidFill>
              </a:defRPr>
            </a:lvl8pPr>
            <a:lvl9pPr lvl="8">
              <a:spcBef>
                <a:spcPts val="400"/>
              </a:spcBef>
              <a:buClr>
                <a:schemeClr val="dk1"/>
              </a:buClr>
              <a:buSzPct val="100000"/>
              <a:defRPr sz="2000">
                <a:solidFill>
                  <a:schemeClr val="dk1"/>
                </a:solidFil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hyperlink" Target="http://www.washingtonpost.com/politics/selma-sets-off-a-controversy-amid-oscar-buzz/2014/12/31/7551108e-9100-11e4-ba53-a477d66580ed_story.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www.selmamovie.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hyperlink" Target="http://www.history.com/shows/classroom/videos/civil-rights-act-introduction#civil-rights-act-introductio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hyperlink" Target="http://www.youtube.com/watch?v=7oVW3HfzXk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hyperlink" Target="http://www.brainpickings.org/2013/08/28/nancy-duarte-mlk-speech/?utm_content=buffer70b1d&amp;utm_medium=social&amp;utm_source=twitter.com&amp;utm_campaign=buffer"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hyperlink" Target="http://www.youtube.com/watch?v=0ehry1JC9Rk"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hyperlink" Target="https://www.youtube.com/watch?v=7y4CSRX58V8&amp;list=PLxRVVzUltvkwOpLVaewnMYaOsJsVmuom_&amp;index=19"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hyperlink" Target="http://www.youtube.com/watch?v=HoFqV3qVMGA" TargetMode="External"/><Relationship Id="rId4" Type="http://schemas.openxmlformats.org/officeDocument/2006/relationships/hyperlink" Target="http://www.youtube.com/watch?v=SsV2O4fCgjk"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 Id="rId3" Type="http://schemas.openxmlformats.org/officeDocument/2006/relationships/image" Target="../media/image00.gif"/><Relationship Id="rId4" Type="http://schemas.openxmlformats.org/officeDocument/2006/relationships/hyperlink" Target="http://m.youtube.com/watch?v=hLLDn7MjbF0&amp;desktop_uri=%2Fwatch%3Fv%3DhLLDn7MjbF0"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 Id="rId3" Type="http://schemas.openxmlformats.org/officeDocument/2006/relationships/hyperlink" Target="https://www.youtube.com/watch?v=ElP3gp5Gl5A&amp;list=PLxRVVzUltvkwOpLVaewnMYaOsJsVmuom_&amp;index=21"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 Id="rId3" Type="http://schemas.openxmlformats.org/officeDocument/2006/relationships/hyperlink" Target="http://en.wikipedia.org/wiki/Timeline" TargetMode="External"/><Relationship Id="rId4" Type="http://schemas.openxmlformats.org/officeDocument/2006/relationships/hyperlink" Target="www.history-timelines.org.uk/events-timelines/14-american-history-timeline.htm" TargetMode="External"/><Relationship Id="rId5" Type="http://schemas.openxmlformats.org/officeDocument/2006/relationships/hyperlink" Target="http://www.eyewitnesstohistory.com/index.html"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 Id="rId3" Type="http://schemas.openxmlformats.org/officeDocument/2006/relationships/hyperlink" Target="https://www.youtube.com/watch?v=OJ8rxSYMi-c"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 Id="rId3" Type="http://schemas.openxmlformats.org/officeDocument/2006/relationships/hyperlink" Target="http://bcs.bedfordstmartins.com/resdoc5e/"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ctrTitle"/>
          </p:nvPr>
        </p:nvSpPr>
        <p:spPr>
          <a:xfrm>
            <a:off x="391160" y="1433988"/>
            <a:ext cx="8351399" cy="421499"/>
          </a:xfrm>
          <a:prstGeom prst="rect">
            <a:avLst/>
          </a:prstGeom>
        </p:spPr>
        <p:txBody>
          <a:bodyPr anchorCtr="0" anchor="ctr" bIns="91425" lIns="91425" rIns="91425" tIns="91425">
            <a:noAutofit/>
          </a:bodyPr>
          <a:lstStyle/>
          <a:p>
            <a:pPr lvl="0">
              <a:spcBef>
                <a:spcPts val="0"/>
              </a:spcBef>
              <a:buNone/>
            </a:pPr>
            <a:r>
              <a:rPr lang="en"/>
              <a:t>Changing the World with Words</a:t>
            </a:r>
          </a:p>
        </p:txBody>
      </p:sp>
      <p:sp>
        <p:nvSpPr>
          <p:cNvPr id="82" name="Shape 82"/>
          <p:cNvSpPr txBox="1"/>
          <p:nvPr>
            <p:ph idx="1" type="subTitle"/>
          </p:nvPr>
        </p:nvSpPr>
        <p:spPr>
          <a:xfrm>
            <a:off x="403761" y="1982435"/>
            <a:ext cx="8342400" cy="342300"/>
          </a:xfrm>
          <a:prstGeom prst="rect">
            <a:avLst/>
          </a:prstGeom>
        </p:spPr>
        <p:txBody>
          <a:bodyPr anchorCtr="0" anchor="ctr" bIns="91425" lIns="91425" rIns="91425" tIns="91425">
            <a:noAutofit/>
          </a:bodyPr>
          <a:lstStyle/>
          <a:p>
            <a:pPr lvl="0">
              <a:spcBef>
                <a:spcPts val="0"/>
              </a:spcBef>
              <a:buNone/>
            </a:pPr>
            <a:r>
              <a:rPr lang="en"/>
              <a:t>Powerful Speeches and their effects on History </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ctrTitle"/>
          </p:nvPr>
        </p:nvSpPr>
        <p:spPr>
          <a:xfrm>
            <a:off x="391150" y="300469"/>
            <a:ext cx="8351399" cy="3024300"/>
          </a:xfrm>
          <a:prstGeom prst="rect">
            <a:avLst/>
          </a:prstGeom>
        </p:spPr>
        <p:txBody>
          <a:bodyPr anchorCtr="0" anchor="ctr" bIns="91425" lIns="91425" rIns="91425" tIns="91425">
            <a:noAutofit/>
          </a:bodyPr>
          <a:lstStyle/>
          <a:p>
            <a:pPr lvl="0">
              <a:spcBef>
                <a:spcPts val="0"/>
              </a:spcBef>
              <a:buNone/>
            </a:pPr>
            <a:r>
              <a:t/>
            </a:r>
            <a:endParaRPr/>
          </a:p>
        </p:txBody>
      </p:sp>
      <p:sp>
        <p:nvSpPr>
          <p:cNvPr id="88" name="Shape 88"/>
          <p:cNvSpPr txBox="1"/>
          <p:nvPr>
            <p:ph idx="1" type="subTitle"/>
          </p:nvPr>
        </p:nvSpPr>
        <p:spPr>
          <a:xfrm>
            <a:off x="403750" y="1982392"/>
            <a:ext cx="8342400" cy="1342499"/>
          </a:xfrm>
          <a:prstGeom prst="rect">
            <a:avLst/>
          </a:prstGeom>
        </p:spPr>
        <p:txBody>
          <a:bodyPr anchorCtr="0" anchor="ctr" bIns="91425" lIns="91425" rIns="91425" tIns="91425">
            <a:noAutofit/>
          </a:bodyPr>
          <a:lstStyle/>
          <a:p>
            <a:pPr lvl="0">
              <a:spcBef>
                <a:spcPts val="0"/>
              </a:spcBef>
              <a:buNone/>
            </a:pPr>
            <a:r>
              <a:rPr lang="en"/>
              <a:t>Never Doubt that a Small Group of People Can Change the World, indeed: it’s the only thing that ever has.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spcBef>
                <a:spcPts val="0"/>
              </a:spcBef>
              <a:buNone/>
            </a:pPr>
            <a:r>
              <a:rPr lang="en"/>
              <a:t>- We sometimes need to activate prior knowledge or research some background knowledge to understand the historical event. </a:t>
            </a:r>
          </a:p>
          <a:p>
            <a:pPr lvl="0" rtl="0">
              <a:spcBef>
                <a:spcPts val="0"/>
              </a:spcBef>
              <a:buNone/>
            </a:pPr>
            <a:r>
              <a:t/>
            </a:r>
            <a:endParaRPr/>
          </a:p>
          <a:p>
            <a:pPr lvl="0" rtl="0">
              <a:spcBef>
                <a:spcPts val="0"/>
              </a:spcBef>
              <a:buNone/>
            </a:pPr>
            <a:r>
              <a:rPr lang="en"/>
              <a:t>- When looking at Historical Speeches, we need to know what is going on around the speech in terms of the time period, socially and politically. </a:t>
            </a:r>
          </a:p>
          <a:p>
            <a:pPr lvl="0" rtl="0">
              <a:spcBef>
                <a:spcPts val="0"/>
              </a:spcBef>
              <a:buNone/>
            </a:pPr>
            <a:r>
              <a:t/>
            </a:r>
            <a:endParaRPr/>
          </a:p>
          <a:p>
            <a:pPr lvl="0" rtl="0">
              <a:spcBef>
                <a:spcPts val="0"/>
              </a:spcBef>
              <a:buNone/>
            </a:pPr>
            <a:r>
              <a:rPr lang="en"/>
              <a:t>Starting by looking at Malcom X’s speech </a:t>
            </a:r>
            <a:r>
              <a:rPr i="1" lang="en"/>
              <a:t>Ballot or the Bullet </a:t>
            </a:r>
            <a:r>
              <a:rPr lang="en"/>
              <a:t>given in Ohio in April of 1964. </a:t>
            </a:r>
          </a:p>
          <a:p>
            <a:pPr lvl="0" rtl="0">
              <a:spcBef>
                <a:spcPts val="0"/>
              </a:spcBef>
              <a:buNone/>
            </a:pPr>
            <a:r>
              <a:t/>
            </a:r>
            <a:endParaRPr/>
          </a:p>
          <a:p>
            <a:pPr lvl="0">
              <a:spcBef>
                <a:spcPts val="0"/>
              </a:spcBef>
              <a:buNone/>
            </a:pPr>
            <a:r>
              <a:rPr lang="en"/>
              <a:t>One way to figure out what was happening during this time to set up this speech is to think about creating a Time Line</a:t>
            </a:r>
          </a:p>
        </p:txBody>
      </p:sp>
      <p:sp>
        <p:nvSpPr>
          <p:cNvPr id="141" name="Shape 141"/>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When Looking at Non Fiction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txBox="1"/>
          <p:nvPr>
            <p:ph idx="1" type="body"/>
          </p:nvPr>
        </p:nvSpPr>
        <p:spPr>
          <a:xfrm>
            <a:off x="457200" y="1200150"/>
            <a:ext cx="8229600" cy="3630300"/>
          </a:xfrm>
          <a:prstGeom prst="rect">
            <a:avLst/>
          </a:prstGeom>
        </p:spPr>
        <p:txBody>
          <a:bodyPr anchorCtr="0" anchor="t" bIns="91425" lIns="91425" rIns="91425" tIns="91425">
            <a:noAutofit/>
          </a:bodyPr>
          <a:lstStyle/>
          <a:p>
            <a:pPr indent="-228600" lvl="0" marL="457200">
              <a:spcBef>
                <a:spcPts val="0"/>
              </a:spcBef>
            </a:pPr>
            <a:r>
              <a:rPr lang="en"/>
              <a:t>interpret the facts and details and make connections between different pieces of information.</a:t>
            </a:r>
          </a:p>
        </p:txBody>
      </p:sp>
      <p:sp>
        <p:nvSpPr>
          <p:cNvPr id="147" name="Shape 147"/>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Analysis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idx="1" type="body"/>
          </p:nvPr>
        </p:nvSpPr>
        <p:spPr>
          <a:xfrm>
            <a:off x="457200" y="1200150"/>
            <a:ext cx="8229600" cy="3630300"/>
          </a:xfrm>
          <a:prstGeom prst="rect">
            <a:avLst/>
          </a:prstGeom>
        </p:spPr>
        <p:txBody>
          <a:bodyPr anchorCtr="0" anchor="t" bIns="91425" lIns="91425" rIns="91425" tIns="91425">
            <a:noAutofit/>
          </a:bodyPr>
          <a:lstStyle/>
          <a:p>
            <a:pPr lvl="0">
              <a:spcBef>
                <a:spcPts val="0"/>
              </a:spcBef>
              <a:buNone/>
            </a:pPr>
            <a:r>
              <a:rPr lang="en" u="sng">
                <a:solidFill>
                  <a:schemeClr val="hlink"/>
                </a:solidFill>
                <a:hlinkClick r:id="rId3"/>
              </a:rPr>
              <a:t>http://www.washingtonpost.com/politics/selma-sets-off-a-controversy-amid-oscar-buzz/2014/12/31/7551108e-9100-11e4-ba53-a477d66580ed_story.html</a:t>
            </a:r>
          </a:p>
        </p:txBody>
      </p:sp>
      <p:sp>
        <p:nvSpPr>
          <p:cNvPr id="153" name="Shape 153"/>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ph idx="1" type="body"/>
          </p:nvPr>
        </p:nvSpPr>
        <p:spPr>
          <a:xfrm>
            <a:off x="457200" y="1200150"/>
            <a:ext cx="8229600" cy="3630300"/>
          </a:xfrm>
          <a:prstGeom prst="rect">
            <a:avLst/>
          </a:prstGeom>
        </p:spPr>
        <p:txBody>
          <a:bodyPr anchorCtr="0" anchor="t" bIns="91425" lIns="91425" rIns="91425" tIns="91425">
            <a:noAutofit/>
          </a:bodyPr>
          <a:lstStyle/>
          <a:p>
            <a:pPr lvl="0">
              <a:spcBef>
                <a:spcPts val="0"/>
              </a:spcBef>
              <a:buNone/>
            </a:pPr>
            <a:r>
              <a:rPr lang="en" u="sng">
                <a:solidFill>
                  <a:schemeClr val="hlink"/>
                </a:solidFill>
                <a:hlinkClick r:id="rId3"/>
              </a:rPr>
              <a:t>http://www.selmamovie.com/</a:t>
            </a:r>
          </a:p>
        </p:txBody>
      </p:sp>
      <p:sp>
        <p:nvSpPr>
          <p:cNvPr id="159" name="Shape 159"/>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ph idx="1" type="body"/>
          </p:nvPr>
        </p:nvSpPr>
        <p:spPr>
          <a:xfrm>
            <a:off x="457200" y="1200150"/>
            <a:ext cx="8229600" cy="3630300"/>
          </a:xfrm>
          <a:prstGeom prst="rect">
            <a:avLst/>
          </a:prstGeom>
        </p:spPr>
        <p:txBody>
          <a:bodyPr anchorCtr="0" anchor="t" bIns="91425" lIns="91425" rIns="91425" tIns="91425">
            <a:noAutofit/>
          </a:bodyPr>
          <a:lstStyle/>
          <a:p>
            <a:pPr lvl="0">
              <a:spcBef>
                <a:spcPts val="0"/>
              </a:spcBef>
              <a:buNone/>
            </a:pPr>
            <a:r>
              <a:rPr lang="en" u="sng">
                <a:solidFill>
                  <a:schemeClr val="hlink"/>
                </a:solidFill>
                <a:hlinkClick r:id="rId3"/>
              </a:rPr>
              <a:t>http://www.history.com/shows/classroom/videos/civil-rights-act-introduction#civil-rights-act-introduction</a:t>
            </a:r>
          </a:p>
        </p:txBody>
      </p:sp>
      <p:sp>
        <p:nvSpPr>
          <p:cNvPr id="165" name="Shape 165"/>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Civil Rights Act Introduction</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sp>
        <p:nvSpPr>
          <p:cNvPr id="170" name="Shape 170"/>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lgn="ctr">
              <a:spcBef>
                <a:spcPts val="0"/>
              </a:spcBef>
              <a:buNone/>
            </a:pPr>
            <a:r>
              <a:rPr lang="en"/>
              <a:t>Often we can learn much about complex moments in history.  </a:t>
            </a:r>
          </a:p>
          <a:p>
            <a:pPr lvl="0" rtl="0" algn="ctr">
              <a:spcBef>
                <a:spcPts val="0"/>
              </a:spcBef>
              <a:buNone/>
            </a:pPr>
            <a:r>
              <a:t/>
            </a:r>
            <a:endParaRPr/>
          </a:p>
          <a:p>
            <a:pPr lvl="0" rtl="0" algn="ctr">
              <a:spcBef>
                <a:spcPts val="0"/>
              </a:spcBef>
              <a:buNone/>
            </a:pPr>
            <a:r>
              <a:rPr lang="en"/>
              <a:t>Who is the speaker trying to convince? </a:t>
            </a:r>
          </a:p>
          <a:p>
            <a:pPr lvl="0" rtl="0" algn="ctr">
              <a:spcBef>
                <a:spcPts val="0"/>
              </a:spcBef>
              <a:buNone/>
            </a:pPr>
            <a:r>
              <a:rPr lang="en"/>
              <a:t>What is it that he/she wants?</a:t>
            </a:r>
          </a:p>
          <a:p>
            <a:pPr lvl="0" algn="ctr">
              <a:spcBef>
                <a:spcPts val="0"/>
              </a:spcBef>
              <a:buNone/>
            </a:pPr>
            <a:r>
              <a:rPr lang="en"/>
              <a:t>What current events is he/she referring to?</a:t>
            </a:r>
          </a:p>
        </p:txBody>
      </p:sp>
      <p:sp>
        <p:nvSpPr>
          <p:cNvPr id="171" name="Shape 171"/>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Speeches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t/>
            </a:r>
            <a:endParaRPr/>
          </a:p>
        </p:txBody>
      </p:sp>
      <p:sp>
        <p:nvSpPr>
          <p:cNvPr id="177" name="Shape 177"/>
          <p:cNvSpPr txBox="1"/>
          <p:nvPr/>
        </p:nvSpPr>
        <p:spPr>
          <a:xfrm>
            <a:off x="907325" y="1173725"/>
            <a:ext cx="7847399" cy="3703799"/>
          </a:xfrm>
          <a:prstGeom prst="rect">
            <a:avLst/>
          </a:prstGeom>
          <a:noFill/>
          <a:ln>
            <a:noFill/>
          </a:ln>
        </p:spPr>
        <p:txBody>
          <a:bodyPr anchorCtr="0" anchor="ctr" bIns="91425" lIns="91425" rIns="91425" tIns="91425">
            <a:noAutofit/>
          </a:bodyPr>
          <a:lstStyle/>
          <a:p>
            <a:pPr indent="-342900" lvl="0" marL="457200" rtl="0">
              <a:lnSpc>
                <a:spcPct val="115000"/>
              </a:lnSpc>
              <a:spcBef>
                <a:spcPts val="0"/>
              </a:spcBef>
              <a:buClr>
                <a:schemeClr val="dk1"/>
              </a:buClr>
              <a:buSzPct val="100000"/>
            </a:pPr>
            <a:r>
              <a:rPr lang="en" sz="1800"/>
              <a:t>What was the speaker up against?  What is the occasion for the speech?</a:t>
            </a:r>
          </a:p>
          <a:p>
            <a:pPr indent="-342900" lvl="0" marL="457200" rtl="0">
              <a:lnSpc>
                <a:spcPct val="115000"/>
              </a:lnSpc>
              <a:spcBef>
                <a:spcPts val="0"/>
              </a:spcBef>
              <a:buClr>
                <a:schemeClr val="dk1"/>
              </a:buClr>
            </a:pPr>
            <a:r>
              <a:t/>
            </a:r>
            <a:endParaRPr sz="1800"/>
          </a:p>
          <a:p>
            <a:pPr indent="-342900" lvl="0" marL="457200" rtl="0">
              <a:lnSpc>
                <a:spcPct val="115000"/>
              </a:lnSpc>
              <a:spcBef>
                <a:spcPts val="0"/>
              </a:spcBef>
              <a:buClr>
                <a:schemeClr val="dk1"/>
              </a:buClr>
              <a:buSzPct val="100000"/>
            </a:pPr>
            <a:r>
              <a:rPr lang="en" sz="1800"/>
              <a:t>What did the author have to keep in mind when composing the text?  </a:t>
            </a:r>
          </a:p>
          <a:p>
            <a:pPr indent="-342900" lvl="0" marL="457200" rtl="0">
              <a:lnSpc>
                <a:spcPct val="115000"/>
              </a:lnSpc>
              <a:spcBef>
                <a:spcPts val="0"/>
              </a:spcBef>
              <a:buClr>
                <a:schemeClr val="dk1"/>
              </a:buClr>
            </a:pPr>
            <a:r>
              <a:t/>
            </a:r>
            <a:endParaRPr sz="1800"/>
          </a:p>
          <a:p>
            <a:pPr indent="-342900" lvl="0" marL="457200" rtl="0">
              <a:lnSpc>
                <a:spcPct val="115000"/>
              </a:lnSpc>
              <a:spcBef>
                <a:spcPts val="0"/>
              </a:spcBef>
              <a:buClr>
                <a:schemeClr val="dk1"/>
              </a:buClr>
              <a:buSzPct val="100000"/>
            </a:pPr>
            <a:r>
              <a:rPr lang="en" sz="1800"/>
              <a:t>What were his or her goals?  </a:t>
            </a:r>
          </a:p>
          <a:p>
            <a:pPr indent="-342900" lvl="0" marL="457200" rtl="0">
              <a:lnSpc>
                <a:spcPct val="115000"/>
              </a:lnSpc>
              <a:spcBef>
                <a:spcPts val="0"/>
              </a:spcBef>
              <a:buClr>
                <a:schemeClr val="dk1"/>
              </a:buClr>
            </a:pPr>
            <a:r>
              <a:t/>
            </a:r>
            <a:endParaRPr sz="1800"/>
          </a:p>
          <a:p>
            <a:pPr indent="-342900" lvl="0" marL="457200" rtl="0">
              <a:lnSpc>
                <a:spcPct val="115000"/>
              </a:lnSpc>
              <a:spcBef>
                <a:spcPts val="0"/>
              </a:spcBef>
              <a:buClr>
                <a:schemeClr val="dk1"/>
              </a:buClr>
              <a:buSzPct val="100000"/>
            </a:pPr>
            <a:r>
              <a:rPr lang="en" sz="1800"/>
              <a:t>What was his or her ultimate purpose?  </a:t>
            </a:r>
          </a:p>
          <a:p>
            <a:pPr indent="-342900" lvl="0" marL="457200" rtl="0">
              <a:lnSpc>
                <a:spcPct val="115000"/>
              </a:lnSpc>
              <a:spcBef>
                <a:spcPts val="0"/>
              </a:spcBef>
              <a:buClr>
                <a:schemeClr val="dk1"/>
              </a:buClr>
            </a:pPr>
            <a:r>
              <a:t/>
            </a:r>
            <a:endParaRPr sz="1800"/>
          </a:p>
          <a:p>
            <a:pPr indent="-342900" lvl="0" marL="457200" rtl="0">
              <a:lnSpc>
                <a:spcPct val="115000"/>
              </a:lnSpc>
              <a:spcBef>
                <a:spcPts val="0"/>
              </a:spcBef>
              <a:buClr>
                <a:schemeClr val="dk1"/>
              </a:buClr>
              <a:buSzPct val="100000"/>
            </a:pPr>
            <a:r>
              <a:rPr lang="en" sz="1800"/>
              <a:t>What was his or her intent?</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lgn="ctr">
              <a:lnSpc>
                <a:spcPct val="115000"/>
              </a:lnSpc>
              <a:spcBef>
                <a:spcPts val="0"/>
              </a:spcBef>
              <a:buClr>
                <a:schemeClr val="dk1"/>
              </a:buClr>
              <a:buSzPct val="45833"/>
              <a:buFont typeface="Arial"/>
              <a:buNone/>
            </a:pPr>
            <a:r>
              <a:rPr b="1" lang="en" sz="2400">
                <a:latin typeface="Arial"/>
                <a:ea typeface="Arial"/>
                <a:cs typeface="Arial"/>
                <a:sym typeface="Arial"/>
              </a:rPr>
              <a:t>The Ballot or the Bullet</a:t>
            </a:r>
          </a:p>
          <a:p>
            <a:pPr lvl="0" rtl="0" algn="ctr">
              <a:lnSpc>
                <a:spcPct val="115000"/>
              </a:lnSpc>
              <a:spcBef>
                <a:spcPts val="0"/>
              </a:spcBef>
              <a:buClr>
                <a:schemeClr val="dk1"/>
              </a:buClr>
              <a:buSzPct val="45833"/>
              <a:buFont typeface="Arial"/>
              <a:buNone/>
            </a:pPr>
            <a:r>
              <a:rPr b="1" lang="en" sz="2400">
                <a:latin typeface="Arial"/>
                <a:ea typeface="Arial"/>
                <a:cs typeface="Arial"/>
                <a:sym typeface="Arial"/>
              </a:rPr>
              <a:t>by Malcolm X</a:t>
            </a:r>
          </a:p>
          <a:p>
            <a:pPr lvl="0" rtl="0" algn="ctr">
              <a:lnSpc>
                <a:spcPct val="115000"/>
              </a:lnSpc>
              <a:spcBef>
                <a:spcPts val="0"/>
              </a:spcBef>
              <a:buClr>
                <a:schemeClr val="dk1"/>
              </a:buClr>
              <a:buSzPct val="45833"/>
              <a:buFont typeface="Arial"/>
              <a:buNone/>
            </a:pPr>
            <a:r>
              <a:rPr b="1" lang="en" sz="2400">
                <a:latin typeface="Arial"/>
                <a:ea typeface="Arial"/>
                <a:cs typeface="Arial"/>
                <a:sym typeface="Arial"/>
              </a:rPr>
              <a:t>April 3, 1964</a:t>
            </a:r>
          </a:p>
          <a:p>
            <a:pPr lvl="0" rtl="0" algn="ctr">
              <a:spcBef>
                <a:spcPts val="600"/>
              </a:spcBef>
              <a:buClr>
                <a:schemeClr val="dk1"/>
              </a:buClr>
              <a:buSzPct val="45833"/>
              <a:buFont typeface="Arial"/>
              <a:buNone/>
            </a:pPr>
            <a:r>
              <a:rPr b="1" lang="en" sz="2400">
                <a:latin typeface="Arial"/>
                <a:ea typeface="Arial"/>
                <a:cs typeface="Arial"/>
                <a:sym typeface="Arial"/>
              </a:rPr>
              <a:t>Cleveland, Ohio</a:t>
            </a:r>
          </a:p>
          <a:p>
            <a:pPr lvl="0" rtl="0">
              <a:lnSpc>
                <a:spcPct val="115000"/>
              </a:lnSpc>
              <a:spcBef>
                <a:spcPts val="0"/>
              </a:spcBef>
              <a:buClr>
                <a:schemeClr val="dk1"/>
              </a:buClr>
              <a:buSzPct val="45833"/>
              <a:buFont typeface="Arial"/>
              <a:buNone/>
            </a:pPr>
            <a:r>
              <a:t/>
            </a:r>
            <a:endParaRPr b="1" sz="2400">
              <a:latin typeface="Arial"/>
              <a:ea typeface="Arial"/>
              <a:cs typeface="Arial"/>
              <a:sym typeface="Arial"/>
            </a:endParaRPr>
          </a:p>
          <a:p>
            <a:pPr indent="457200" lvl="0" marL="1371600">
              <a:spcBef>
                <a:spcPts val="0"/>
              </a:spcBef>
              <a:buNone/>
            </a:pPr>
            <a:r>
              <a:rPr b="1" lang="en" sz="1400" u="sng">
                <a:solidFill>
                  <a:srgbClr val="1155CC"/>
                </a:solidFill>
                <a:latin typeface="Arial"/>
                <a:ea typeface="Arial"/>
                <a:cs typeface="Arial"/>
                <a:sym typeface="Arial"/>
                <a:hlinkClick r:id="rId3"/>
              </a:rPr>
              <a:t>http://www.youtube.com/watch?v=7oVW3HfzXkg</a:t>
            </a:r>
            <a:r>
              <a:rPr b="1" lang="en" sz="1400">
                <a:latin typeface="Arial"/>
                <a:ea typeface="Arial"/>
                <a:cs typeface="Arial"/>
                <a:sym typeface="Arial"/>
              </a:rPr>
              <a:t> </a:t>
            </a:r>
          </a:p>
        </p:txBody>
      </p:sp>
      <p:sp>
        <p:nvSpPr>
          <p:cNvPr id="183" name="Shape 183"/>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Background Information</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spcBef>
                <a:spcPts val="0"/>
              </a:spcBef>
              <a:buNone/>
            </a:pPr>
            <a:r>
              <a:rPr lang="en"/>
              <a:t>What rhetorical moves does Malcolm X use during his speech?</a:t>
            </a:r>
          </a:p>
          <a:p>
            <a:pPr lvl="0" rtl="0">
              <a:spcBef>
                <a:spcPts val="0"/>
              </a:spcBef>
              <a:buNone/>
            </a:pPr>
            <a:r>
              <a:rPr lang="en"/>
              <a:t> (the repeating of something over and over to get a response across) </a:t>
            </a:r>
          </a:p>
          <a:p>
            <a:pPr lvl="0" rtl="0">
              <a:spcBef>
                <a:spcPts val="0"/>
              </a:spcBef>
              <a:buNone/>
            </a:pPr>
            <a:r>
              <a:t/>
            </a:r>
            <a:endParaRPr/>
          </a:p>
          <a:p>
            <a:pPr lvl="0">
              <a:spcBef>
                <a:spcPts val="0"/>
              </a:spcBef>
              <a:buNone/>
            </a:pPr>
            <a:r>
              <a:t/>
            </a:r>
            <a:endParaRPr/>
          </a:p>
        </p:txBody>
      </p:sp>
      <p:sp>
        <p:nvSpPr>
          <p:cNvPr id="189" name="Shape 189"/>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Looking at the Craft</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x="0" y="0"/>
          <a:ext cx="0" cy="0"/>
          <a:chOff x="0" y="0"/>
          <a:chExt cx="0" cy="0"/>
        </a:xfrm>
      </p:grpSpPr>
      <p:sp>
        <p:nvSpPr>
          <p:cNvPr id="194" name="Shape 194"/>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spcBef>
                <a:spcPts val="0"/>
              </a:spcBef>
              <a:buNone/>
            </a:pPr>
            <a:r>
              <a:rPr lang="en"/>
              <a:t>Retell in your own words the main ideas presented in the speech.  </a:t>
            </a:r>
          </a:p>
          <a:p>
            <a:pPr lvl="0" rtl="0">
              <a:spcBef>
                <a:spcPts val="0"/>
              </a:spcBef>
              <a:buNone/>
            </a:pPr>
            <a:r>
              <a:t/>
            </a:r>
            <a:endParaRPr/>
          </a:p>
          <a:p>
            <a:pPr lvl="0">
              <a:spcBef>
                <a:spcPts val="0"/>
              </a:spcBef>
              <a:buNone/>
            </a:pPr>
            <a:r>
              <a:rPr lang="en"/>
              <a:t>Respond to the speech.  The response needs to be 5 to 7 sentences.</a:t>
            </a:r>
          </a:p>
        </p:txBody>
      </p:sp>
      <p:sp>
        <p:nvSpPr>
          <p:cNvPr id="195" name="Shape 195"/>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Retell and Response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457200" y="1692846"/>
            <a:ext cx="8229600" cy="857400"/>
          </a:xfrm>
          <a:prstGeom prst="rect">
            <a:avLst/>
          </a:prstGeom>
        </p:spPr>
        <p:txBody>
          <a:bodyPr anchorCtr="0" anchor="ctr" bIns="91425" lIns="91425" rIns="91425" tIns="91425">
            <a:noAutofit/>
          </a:bodyPr>
          <a:lstStyle/>
          <a:p>
            <a:pPr lvl="0" rtl="0">
              <a:spcBef>
                <a:spcPts val="0"/>
              </a:spcBef>
              <a:buNone/>
            </a:pPr>
            <a:r>
              <a:rPr lang="en"/>
              <a:t>Looking at Non-fiction </a:t>
            </a:r>
          </a:p>
          <a:p>
            <a:pPr lvl="0" rtl="0" algn="l">
              <a:spcBef>
                <a:spcPts val="0"/>
              </a:spcBef>
              <a:buNone/>
            </a:pPr>
            <a:r>
              <a:t/>
            </a:r>
            <a:endParaRPr/>
          </a:p>
          <a:p>
            <a:pPr lvl="0" rtl="0" algn="l">
              <a:spcBef>
                <a:spcPts val="0"/>
              </a:spcBef>
              <a:buNone/>
            </a:pPr>
            <a:r>
              <a:rPr b="1" lang="en" sz="4800">
                <a:solidFill>
                  <a:schemeClr val="dk1"/>
                </a:solidFill>
              </a:rPr>
              <a:t>Reading to Learn</a:t>
            </a:r>
          </a:p>
          <a:p>
            <a:pPr lvl="0" rtl="0" algn="l">
              <a:spcBef>
                <a:spcPts val="0"/>
              </a:spcBef>
              <a:buNone/>
            </a:pPr>
            <a:r>
              <a:t/>
            </a:r>
            <a:endParaRPr b="1" sz="4800">
              <a:solidFill>
                <a:schemeClr val="dk1"/>
              </a:solidFill>
            </a:endParaRPr>
          </a:p>
          <a:p>
            <a:pPr lvl="0" rtl="0" algn="l">
              <a:spcBef>
                <a:spcPts val="0"/>
              </a:spcBef>
              <a:buClr>
                <a:schemeClr val="dk1"/>
              </a:buClr>
              <a:buSzPct val="36666"/>
              <a:buFont typeface="Arial"/>
              <a:buNone/>
            </a:pPr>
            <a:r>
              <a:rPr lang="en" sz="3000">
                <a:solidFill>
                  <a:srgbClr val="666666"/>
                </a:solidFill>
              </a:rPr>
              <a:t>Determining Importance and Summarizing</a:t>
            </a:r>
          </a:p>
          <a:p>
            <a:pPr lvl="0" algn="l">
              <a:spcBef>
                <a:spcPts val="0"/>
              </a:spcBef>
              <a:buNone/>
            </a:pPr>
            <a:r>
              <a:t/>
            </a:r>
            <a:endParaRPr b="1" sz="4800">
              <a:solidFill>
                <a:schemeClr val="dk1"/>
              </a:solidFil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9" name="Shape 199"/>
        <p:cNvGrpSpPr/>
        <p:nvPr/>
      </p:nvGrpSpPr>
      <p:grpSpPr>
        <a:xfrm>
          <a:off x="0" y="0"/>
          <a:ext cx="0" cy="0"/>
          <a:chOff x="0" y="0"/>
          <a:chExt cx="0" cy="0"/>
        </a:xfrm>
      </p:grpSpPr>
      <p:sp>
        <p:nvSpPr>
          <p:cNvPr id="200" name="Shape 200"/>
          <p:cNvSpPr txBox="1"/>
          <p:nvPr>
            <p:ph idx="1" type="body"/>
          </p:nvPr>
        </p:nvSpPr>
        <p:spPr>
          <a:xfrm>
            <a:off x="457200" y="1188975"/>
            <a:ext cx="8229600" cy="3630300"/>
          </a:xfrm>
          <a:prstGeom prst="rect">
            <a:avLst/>
          </a:prstGeom>
        </p:spPr>
        <p:txBody>
          <a:bodyPr anchorCtr="0" anchor="t" bIns="91425" lIns="91425" rIns="91425" tIns="91425">
            <a:noAutofit/>
          </a:bodyPr>
          <a:lstStyle/>
          <a:p>
            <a:pPr lvl="0" rtl="0">
              <a:spcBef>
                <a:spcPts val="0"/>
              </a:spcBef>
              <a:buNone/>
            </a:pPr>
            <a:r>
              <a:rPr lang="en"/>
              <a:t>Subject:				What is the subject of the speech?</a:t>
            </a:r>
          </a:p>
          <a:p>
            <a:pPr lvl="0" rtl="0">
              <a:spcBef>
                <a:spcPts val="0"/>
              </a:spcBef>
              <a:buNone/>
            </a:pPr>
            <a:r>
              <a:rPr lang="en"/>
              <a:t>Occasion:			Discuss the context of the speech; consider the </a:t>
            </a:r>
          </a:p>
          <a:p>
            <a:pPr lvl="0" rtl="0">
              <a:spcBef>
                <a:spcPts val="0"/>
              </a:spcBef>
              <a:buNone/>
            </a:pPr>
            <a:r>
              <a:rPr lang="en"/>
              <a:t>					setting, circumstances, events, the era, the historical</a:t>
            </a:r>
          </a:p>
          <a:p>
            <a:pPr lvl="0" rtl="0">
              <a:spcBef>
                <a:spcPts val="0"/>
              </a:spcBef>
              <a:buNone/>
            </a:pPr>
            <a:r>
              <a:rPr lang="en"/>
              <a:t>					or cultural context.</a:t>
            </a:r>
          </a:p>
          <a:p>
            <a:pPr lvl="0" rtl="0">
              <a:spcBef>
                <a:spcPts val="0"/>
              </a:spcBef>
              <a:buNone/>
            </a:pPr>
            <a:r>
              <a:rPr lang="en"/>
              <a:t>Audience:			Identify the intended audience and discuss why the </a:t>
            </a:r>
          </a:p>
          <a:p>
            <a:pPr lvl="0" rtl="0">
              <a:spcBef>
                <a:spcPts val="0"/>
              </a:spcBef>
              <a:buNone/>
            </a:pPr>
            <a:r>
              <a:rPr lang="en"/>
              <a:t>					audience was targeted.</a:t>
            </a:r>
          </a:p>
          <a:p>
            <a:pPr lvl="0" rtl="0">
              <a:spcBef>
                <a:spcPts val="0"/>
              </a:spcBef>
              <a:buNone/>
            </a:pPr>
            <a:r>
              <a:rPr lang="en"/>
              <a:t>Purpose:				Analyze the author’s purpose.</a:t>
            </a:r>
          </a:p>
          <a:p>
            <a:pPr lvl="0" rtl="0">
              <a:spcBef>
                <a:spcPts val="0"/>
              </a:spcBef>
              <a:buNone/>
            </a:pPr>
            <a:r>
              <a:rPr lang="en"/>
              <a:t>Speaker’s Attitude:	Determine the tone of the piece.  What is the author’s</a:t>
            </a:r>
          </a:p>
          <a:p>
            <a:pPr lvl="0">
              <a:spcBef>
                <a:spcPts val="0"/>
              </a:spcBef>
              <a:buNone/>
            </a:pPr>
            <a:r>
              <a:rPr lang="en"/>
              <a:t>					attitude and why was this tone used? </a:t>
            </a:r>
          </a:p>
        </p:txBody>
      </p:sp>
      <p:sp>
        <p:nvSpPr>
          <p:cNvPr id="201" name="Shape 201"/>
          <p:cNvSpPr txBox="1"/>
          <p:nvPr>
            <p:ph type="title"/>
          </p:nvPr>
        </p:nvSpPr>
        <p:spPr>
          <a:xfrm>
            <a:off x="457200" y="13321"/>
            <a:ext cx="8229600" cy="857400"/>
          </a:xfrm>
          <a:prstGeom prst="rect">
            <a:avLst/>
          </a:prstGeom>
        </p:spPr>
        <p:txBody>
          <a:bodyPr anchorCtr="0" anchor="ctr" bIns="91425" lIns="91425" rIns="91425" tIns="91425">
            <a:noAutofit/>
          </a:bodyPr>
          <a:lstStyle/>
          <a:p>
            <a:pPr lvl="0" algn="l">
              <a:spcBef>
                <a:spcPts val="0"/>
              </a:spcBef>
              <a:buNone/>
            </a:pPr>
            <a:r>
              <a:rPr lang="en"/>
              <a:t>Speech Analysis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x="0" y="0"/>
          <a:ext cx="0" cy="0"/>
          <a:chOff x="0" y="0"/>
          <a:chExt cx="0" cy="0"/>
        </a:xfrm>
      </p:grpSpPr>
      <p:sp>
        <p:nvSpPr>
          <p:cNvPr id="206" name="Shape 206"/>
          <p:cNvSpPr txBox="1"/>
          <p:nvPr>
            <p:ph idx="1" type="body"/>
          </p:nvPr>
        </p:nvSpPr>
        <p:spPr>
          <a:xfrm>
            <a:off x="457200" y="1200150"/>
            <a:ext cx="8229600" cy="3630300"/>
          </a:xfrm>
          <a:prstGeom prst="rect">
            <a:avLst/>
          </a:prstGeom>
        </p:spPr>
        <p:txBody>
          <a:bodyPr anchorCtr="0" anchor="t" bIns="91425" lIns="91425" rIns="91425" tIns="91425">
            <a:noAutofit/>
          </a:bodyPr>
          <a:lstStyle/>
          <a:p>
            <a:pPr lvl="0">
              <a:spcBef>
                <a:spcPts val="0"/>
              </a:spcBef>
              <a:buNone/>
            </a:pPr>
            <a:r>
              <a:rPr lang="en"/>
              <a:t>To move beyond the literal understanding, and move to appreciation one must think metaphorical.  </a:t>
            </a:r>
          </a:p>
        </p:txBody>
      </p:sp>
      <p:sp>
        <p:nvSpPr>
          <p:cNvPr id="207" name="Shape 207"/>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Deep Reading</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x="0" y="0"/>
          <a:ext cx="0" cy="0"/>
          <a:chOff x="0" y="0"/>
          <a:chExt cx="0" cy="0"/>
        </a:xfrm>
      </p:grpSpPr>
      <p:sp>
        <p:nvSpPr>
          <p:cNvPr id="212" name="Shape 212"/>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Metaphorical Thinking</a:t>
            </a:r>
          </a:p>
        </p:txBody>
      </p:sp>
      <p:sp>
        <p:nvSpPr>
          <p:cNvPr id="213" name="Shape 213"/>
          <p:cNvSpPr txBox="1"/>
          <p:nvPr>
            <p:ph idx="1" type="body"/>
          </p:nvPr>
        </p:nvSpPr>
        <p:spPr>
          <a:xfrm>
            <a:off x="457200" y="870725"/>
            <a:ext cx="8229600" cy="3959700"/>
          </a:xfrm>
          <a:prstGeom prst="rect">
            <a:avLst/>
          </a:prstGeom>
        </p:spPr>
        <p:txBody>
          <a:bodyPr anchorCtr="0" anchor="t" bIns="91425" lIns="91425" rIns="91425" tIns="91425">
            <a:noAutofit/>
          </a:bodyPr>
          <a:lstStyle/>
          <a:p>
            <a:pPr indent="0" lvl="0" marL="0" rtl="0">
              <a:spcBef>
                <a:spcPts val="0"/>
              </a:spcBef>
              <a:buNone/>
            </a:pPr>
            <a:r>
              <a:rPr lang="en"/>
              <a:t>standard metaphor		a figure of speech that makes a connection</a:t>
            </a:r>
          </a:p>
          <a:p>
            <a:pPr indent="0" lvl="0" marL="0" rtl="0">
              <a:spcBef>
                <a:spcPts val="0"/>
              </a:spcBef>
              <a:buNone/>
            </a:pPr>
            <a:r>
              <a:rPr lang="en"/>
              <a:t>						between two unlike things.</a:t>
            </a:r>
          </a:p>
          <a:p>
            <a:pPr indent="0" lvl="0" marL="0" rtl="0">
              <a:spcBef>
                <a:spcPts val="0"/>
              </a:spcBef>
              <a:buNone/>
            </a:pPr>
            <a:r>
              <a:t/>
            </a:r>
            <a:endParaRPr/>
          </a:p>
          <a:p>
            <a:pPr indent="0" lvl="0" marL="0" rtl="0">
              <a:spcBef>
                <a:spcPts val="0"/>
              </a:spcBef>
              <a:buNone/>
            </a:pPr>
            <a:r>
              <a:rPr lang="en"/>
              <a:t>						My heart is a rose.</a:t>
            </a:r>
          </a:p>
          <a:p>
            <a:pPr indent="0" lvl="0" marL="0" rtl="0">
              <a:spcBef>
                <a:spcPts val="0"/>
              </a:spcBef>
              <a:buNone/>
            </a:pPr>
            <a:r>
              <a:t/>
            </a:r>
            <a:endParaRPr/>
          </a:p>
          <a:p>
            <a:pPr indent="0" lvl="0" marL="0" rtl="0">
              <a:spcBef>
                <a:spcPts val="0"/>
              </a:spcBef>
              <a:buNone/>
            </a:pPr>
            <a:r>
              <a:rPr lang="en"/>
              <a:t>extended metaphor		a metaphor which is extended over several lines,</a:t>
            </a:r>
          </a:p>
          <a:p>
            <a:pPr indent="0" lvl="0" marL="0" rtl="0">
              <a:spcBef>
                <a:spcPts val="0"/>
              </a:spcBef>
              <a:buNone/>
            </a:pPr>
            <a:r>
              <a:rPr lang="en"/>
              <a:t>						verses, or chapters</a:t>
            </a:r>
          </a:p>
          <a:p>
            <a:pPr indent="0" lvl="0" marL="0" rtl="0">
              <a:spcBef>
                <a:spcPts val="0"/>
              </a:spcBef>
              <a:buNone/>
            </a:pPr>
            <a:r>
              <a:t/>
            </a:r>
            <a:endParaRPr/>
          </a:p>
          <a:p>
            <a:pPr indent="0" lvl="0" marL="0" rtl="0">
              <a:spcBef>
                <a:spcPts val="0"/>
              </a:spcBef>
              <a:buNone/>
            </a:pPr>
            <a:r>
              <a:rPr lang="en"/>
              <a:t>						Writing this research paper is a grind.  My brain is</a:t>
            </a:r>
          </a:p>
          <a:p>
            <a:pPr indent="0" lvl="0" marL="0" rtl="0">
              <a:spcBef>
                <a:spcPts val="0"/>
              </a:spcBef>
              <a:buNone/>
            </a:pPr>
            <a:r>
              <a:rPr lang="en"/>
              <a:t>						not operating.  I am running out of steam. (Each </a:t>
            </a:r>
          </a:p>
          <a:p>
            <a:pPr indent="0" lvl="0" marL="0" rtl="0">
              <a:spcBef>
                <a:spcPts val="0"/>
              </a:spcBef>
              <a:buNone/>
            </a:pPr>
            <a:r>
              <a:rPr lang="en"/>
              <a:t>						sentence extends the metaphor that the mind is a </a:t>
            </a:r>
          </a:p>
          <a:p>
            <a:pPr indent="0" lvl="0" marL="0" rtl="0">
              <a:spcBef>
                <a:spcPts val="0"/>
              </a:spcBef>
              <a:buNone/>
            </a:pPr>
            <a:r>
              <a:rPr lang="en"/>
              <a:t>						machine.</a:t>
            </a:r>
          </a:p>
          <a:p>
            <a:pPr indent="0" lvl="0" marL="0" rtl="0">
              <a:spcBef>
                <a:spcPts val="0"/>
              </a:spcBef>
              <a:buNone/>
            </a:pPr>
            <a:r>
              <a:t/>
            </a:r>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7" name="Shape 217"/>
        <p:cNvGrpSpPr/>
        <p:nvPr/>
      </p:nvGrpSpPr>
      <p:grpSpPr>
        <a:xfrm>
          <a:off x="0" y="0"/>
          <a:ext cx="0" cy="0"/>
          <a:chOff x="0" y="0"/>
          <a:chExt cx="0" cy="0"/>
        </a:xfrm>
      </p:grpSpPr>
      <p:sp>
        <p:nvSpPr>
          <p:cNvPr id="218" name="Shape 218"/>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spcBef>
                <a:spcPts val="0"/>
              </a:spcBef>
              <a:buNone/>
            </a:pPr>
            <a:r>
              <a:rPr lang="en"/>
              <a:t>Implied metaphor				a less direct metaphor</a:t>
            </a:r>
          </a:p>
          <a:p>
            <a:pPr lvl="0" rtl="0">
              <a:spcBef>
                <a:spcPts val="0"/>
              </a:spcBef>
              <a:buNone/>
            </a:pPr>
            <a:r>
              <a:t/>
            </a:r>
            <a:endParaRPr/>
          </a:p>
          <a:p>
            <a:pPr lvl="0" rtl="0">
              <a:spcBef>
                <a:spcPts val="0"/>
              </a:spcBef>
              <a:buNone/>
            </a:pPr>
            <a:r>
              <a:rPr lang="en"/>
              <a:t>								The boxer pecked away at his opponent.</a:t>
            </a:r>
          </a:p>
          <a:p>
            <a:pPr lvl="0" rtl="0">
              <a:spcBef>
                <a:spcPts val="0"/>
              </a:spcBef>
              <a:buNone/>
            </a:pPr>
            <a:r>
              <a:t/>
            </a:r>
            <a:endParaRPr/>
          </a:p>
          <a:p>
            <a:pPr lvl="0" rtl="0">
              <a:spcBef>
                <a:spcPts val="0"/>
              </a:spcBef>
              <a:buNone/>
            </a:pPr>
            <a:r>
              <a:rPr lang="en"/>
              <a:t>Dead metaphor					a metaphor that has become so common </a:t>
            </a:r>
          </a:p>
          <a:p>
            <a:pPr lvl="0" rtl="0">
              <a:spcBef>
                <a:spcPts val="0"/>
              </a:spcBef>
              <a:buNone/>
            </a:pPr>
            <a:r>
              <a:rPr lang="en"/>
              <a:t>								that we no longer notice it as a figure</a:t>
            </a:r>
          </a:p>
          <a:p>
            <a:pPr lvl="0" rtl="0">
              <a:spcBef>
                <a:spcPts val="0"/>
              </a:spcBef>
              <a:buNone/>
            </a:pPr>
            <a:r>
              <a:rPr lang="en"/>
              <a:t>								of speech.</a:t>
            </a:r>
          </a:p>
          <a:p>
            <a:pPr lvl="0" rtl="0">
              <a:spcBef>
                <a:spcPts val="0"/>
              </a:spcBef>
              <a:buNone/>
            </a:pPr>
            <a:r>
              <a:t/>
            </a:r>
            <a:endParaRPr/>
          </a:p>
          <a:p>
            <a:pPr lvl="0">
              <a:spcBef>
                <a:spcPts val="0"/>
              </a:spcBef>
              <a:buNone/>
            </a:pPr>
            <a:r>
              <a:rPr lang="en"/>
              <a:t>								My sister drives me out of my mind.</a:t>
            </a:r>
          </a:p>
        </p:txBody>
      </p:sp>
      <p:sp>
        <p:nvSpPr>
          <p:cNvPr id="219" name="Shape 219"/>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Metaphorical Thinking</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3" name="Shape 223"/>
        <p:cNvGrpSpPr/>
        <p:nvPr/>
      </p:nvGrpSpPr>
      <p:grpSpPr>
        <a:xfrm>
          <a:off x="0" y="0"/>
          <a:ext cx="0" cy="0"/>
          <a:chOff x="0" y="0"/>
          <a:chExt cx="0" cy="0"/>
        </a:xfrm>
      </p:grpSpPr>
      <p:sp>
        <p:nvSpPr>
          <p:cNvPr id="224" name="Shape 224"/>
          <p:cNvSpPr txBox="1"/>
          <p:nvPr>
            <p:ph idx="1" type="body"/>
          </p:nvPr>
        </p:nvSpPr>
        <p:spPr>
          <a:xfrm>
            <a:off x="457200" y="1200150"/>
            <a:ext cx="8229600" cy="3630300"/>
          </a:xfrm>
          <a:prstGeom prst="rect">
            <a:avLst/>
          </a:prstGeom>
        </p:spPr>
        <p:txBody>
          <a:bodyPr anchorCtr="0" anchor="t" bIns="91425" lIns="91425" rIns="91425" tIns="91425">
            <a:noAutofit/>
          </a:bodyPr>
          <a:lstStyle/>
          <a:p>
            <a:pPr lvl="0">
              <a:spcBef>
                <a:spcPts val="0"/>
              </a:spcBef>
              <a:buNone/>
            </a:pPr>
            <a:r>
              <a:rPr lang="en" u="sng">
                <a:solidFill>
                  <a:schemeClr val="hlink"/>
                </a:solidFill>
                <a:hlinkClick r:id="rId3"/>
              </a:rPr>
              <a:t>http://www.brainpickings.org/2013/08/28/nancy-duarte-mlk-speech/?utm_content=buffer70b1d&amp;utm_medium=social&amp;utm_source=twitter.com&amp;utm_campaign=buffer</a:t>
            </a:r>
          </a:p>
        </p:txBody>
      </p:sp>
      <p:sp>
        <p:nvSpPr>
          <p:cNvPr id="225" name="Shape 225"/>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x="0" y="0"/>
          <a:ext cx="0" cy="0"/>
          <a:chOff x="0" y="0"/>
          <a:chExt cx="0" cy="0"/>
        </a:xfrm>
      </p:grpSpPr>
      <p:sp>
        <p:nvSpPr>
          <p:cNvPr id="230" name="Shape 230"/>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spcBef>
                <a:spcPts val="0"/>
              </a:spcBef>
              <a:buNone/>
            </a:pPr>
            <a:r>
              <a:rPr lang="en"/>
              <a:t>The main subject of the Ballot or Bullet is that African Americans need to put aside their differences and unite.  They must unite now because they are not being given their rights as Americans.  The politicians referred to as the “white” man have made false promises and failed to act.  </a:t>
            </a:r>
          </a:p>
          <a:p>
            <a:pPr lvl="0" rtl="0">
              <a:spcBef>
                <a:spcPts val="0"/>
              </a:spcBef>
              <a:buNone/>
            </a:pPr>
            <a:r>
              <a:t/>
            </a:r>
            <a:endParaRPr/>
          </a:p>
          <a:p>
            <a:pPr lvl="0">
              <a:spcBef>
                <a:spcPts val="0"/>
              </a:spcBef>
              <a:buNone/>
            </a:pPr>
            <a:r>
              <a:rPr lang="en"/>
              <a:t>The audience was a group of African Americans.  They were specifically targeted.  </a:t>
            </a:r>
          </a:p>
        </p:txBody>
      </p:sp>
      <p:sp>
        <p:nvSpPr>
          <p:cNvPr id="231" name="Shape 231"/>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Ballot or Bullet</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x="0" y="0"/>
          <a:ext cx="0" cy="0"/>
          <a:chOff x="0" y="0"/>
          <a:chExt cx="0" cy="0"/>
        </a:xfrm>
      </p:grpSpPr>
      <p:sp>
        <p:nvSpPr>
          <p:cNvPr id="236" name="Shape 236"/>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Martin Luther King Jr. </a:t>
            </a:r>
          </a:p>
        </p:txBody>
      </p:sp>
      <p:sp>
        <p:nvSpPr>
          <p:cNvPr id="237" name="Shape 237"/>
          <p:cNvSpPr txBox="1"/>
          <p:nvPr/>
        </p:nvSpPr>
        <p:spPr>
          <a:xfrm>
            <a:off x="1093975" y="1220600"/>
            <a:ext cx="6889499" cy="3114300"/>
          </a:xfrm>
          <a:prstGeom prst="rect">
            <a:avLst/>
          </a:prstGeom>
          <a:noFill/>
          <a:ln>
            <a:noFill/>
          </a:ln>
        </p:spPr>
        <p:txBody>
          <a:bodyPr anchorCtr="0" anchor="t" bIns="91425" lIns="91425" rIns="91425" tIns="91425">
            <a:noAutofit/>
          </a:bodyPr>
          <a:lstStyle/>
          <a:p>
            <a:pPr lvl="0" rtl="0" algn="ctr">
              <a:spcBef>
                <a:spcPts val="0"/>
              </a:spcBef>
              <a:buNone/>
            </a:pPr>
            <a:r>
              <a:rPr lang="en" sz="2400"/>
              <a:t>I’ve Been to the Mountain Top</a:t>
            </a:r>
          </a:p>
          <a:p>
            <a:pPr lvl="0" rtl="0" algn="ctr">
              <a:spcBef>
                <a:spcPts val="0"/>
              </a:spcBef>
              <a:buNone/>
            </a:pPr>
            <a:r>
              <a:rPr lang="en" sz="2400"/>
              <a:t>April 3, 1968</a:t>
            </a:r>
          </a:p>
          <a:p>
            <a:pPr lvl="0" rtl="0" algn="ctr">
              <a:spcBef>
                <a:spcPts val="0"/>
              </a:spcBef>
              <a:buNone/>
            </a:pPr>
            <a:r>
              <a:rPr lang="en" sz="2400"/>
              <a:t>Memphis, TN</a:t>
            </a:r>
          </a:p>
          <a:p>
            <a:pPr lvl="0" rtl="0" algn="ctr">
              <a:spcBef>
                <a:spcPts val="0"/>
              </a:spcBef>
              <a:buNone/>
            </a:pPr>
            <a:r>
              <a:t/>
            </a:r>
            <a:endParaRPr sz="2400"/>
          </a:p>
          <a:p>
            <a:pPr lvl="0" rtl="0" algn="ctr">
              <a:spcBef>
                <a:spcPts val="0"/>
              </a:spcBef>
              <a:buNone/>
            </a:pPr>
            <a:r>
              <a:rPr lang="en" sz="2400" u="sng">
                <a:solidFill>
                  <a:schemeClr val="hlink"/>
                </a:solidFill>
                <a:hlinkClick r:id="rId3"/>
              </a:rPr>
              <a:t>http://www.youtube.com/watch?v=Oehry1JC9Rk</a:t>
            </a:r>
          </a:p>
          <a:p>
            <a:pPr lvl="0" rtl="0" algn="ctr">
              <a:spcBef>
                <a:spcPts val="0"/>
              </a:spcBef>
              <a:buNone/>
            </a:pPr>
            <a:r>
              <a:t/>
            </a:r>
            <a:endParaRPr sz="2400"/>
          </a:p>
          <a:p>
            <a:pPr lvl="0" rtl="0" algn="ctr">
              <a:spcBef>
                <a:spcPts val="0"/>
              </a:spcBef>
              <a:buNone/>
            </a:pPr>
            <a:r>
              <a:t/>
            </a:r>
            <a:endParaRPr sz="2400"/>
          </a:p>
          <a:p>
            <a:pPr lvl="0" rtl="0" algn="ctr">
              <a:spcBef>
                <a:spcPts val="0"/>
              </a:spcBef>
              <a:buNone/>
            </a:pPr>
            <a:r>
              <a:t/>
            </a:r>
            <a:endParaRPr sz="2400"/>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1" name="Shape 241"/>
        <p:cNvGrpSpPr/>
        <p:nvPr/>
      </p:nvGrpSpPr>
      <p:grpSpPr>
        <a:xfrm>
          <a:off x="0" y="0"/>
          <a:ext cx="0" cy="0"/>
          <a:chOff x="0" y="0"/>
          <a:chExt cx="0" cy="0"/>
        </a:xfrm>
      </p:grpSpPr>
      <p:sp>
        <p:nvSpPr>
          <p:cNvPr id="242" name="Shape 242"/>
          <p:cNvSpPr txBox="1"/>
          <p:nvPr>
            <p:ph idx="1" type="body"/>
          </p:nvPr>
        </p:nvSpPr>
        <p:spPr>
          <a:xfrm>
            <a:off x="457200" y="1200150"/>
            <a:ext cx="8229600" cy="3630300"/>
          </a:xfrm>
          <a:prstGeom prst="rect">
            <a:avLst/>
          </a:prstGeom>
        </p:spPr>
        <p:txBody>
          <a:bodyPr anchorCtr="0" anchor="t" bIns="91425" lIns="91425" rIns="91425" tIns="91425">
            <a:noAutofit/>
          </a:bodyPr>
          <a:lstStyle/>
          <a:p>
            <a:pPr lvl="0">
              <a:spcBef>
                <a:spcPts val="0"/>
              </a:spcBef>
              <a:buNone/>
            </a:pPr>
            <a:r>
              <a:rPr lang="en" u="sng">
                <a:solidFill>
                  <a:schemeClr val="hlink"/>
                </a:solidFill>
                <a:hlinkClick r:id="rId3"/>
              </a:rPr>
              <a:t>https://www.youtube.com/watch?v=7y4CSRX58V8&amp;list=PLxRVVzUltvkwOpLVaewnMYaOsJsVmuom_&amp;index=19</a:t>
            </a:r>
          </a:p>
        </p:txBody>
      </p:sp>
      <p:sp>
        <p:nvSpPr>
          <p:cNvPr id="243" name="Shape 243"/>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7" name="Shape 247"/>
        <p:cNvGrpSpPr/>
        <p:nvPr/>
      </p:nvGrpSpPr>
      <p:grpSpPr>
        <a:xfrm>
          <a:off x="0" y="0"/>
          <a:ext cx="0" cy="0"/>
          <a:chOff x="0" y="0"/>
          <a:chExt cx="0" cy="0"/>
        </a:xfrm>
      </p:grpSpPr>
      <p:sp>
        <p:nvSpPr>
          <p:cNvPr id="248" name="Shape 248"/>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spcBef>
                <a:spcPts val="0"/>
              </a:spcBef>
              <a:buNone/>
            </a:pPr>
            <a:r>
              <a:rPr lang="en"/>
              <a:t>“Who is the author speaking to?” “What did they want?” “What current events is he referring to?”</a:t>
            </a:r>
          </a:p>
          <a:p>
            <a:pPr lvl="0" rtl="0">
              <a:spcBef>
                <a:spcPts val="0"/>
              </a:spcBef>
              <a:buNone/>
            </a:pPr>
            <a:r>
              <a:t/>
            </a:r>
            <a:endParaRPr/>
          </a:p>
          <a:p>
            <a:pPr lvl="0">
              <a:spcBef>
                <a:spcPts val="0"/>
              </a:spcBef>
              <a:buNone/>
            </a:pPr>
            <a:r>
              <a:rPr lang="en"/>
              <a:t>Knowing the history we have studied. Is he referring to Oppression? Is he talking about the sit ins and the lunch counter demonstrations that got people beaten, and the racism and violence that American citizens were experiencing all over the country as people struggled.</a:t>
            </a:r>
          </a:p>
        </p:txBody>
      </p:sp>
      <p:sp>
        <p:nvSpPr>
          <p:cNvPr id="249" name="Shape 249"/>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I’ve Been to the Mountain Top</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3" name="Shape 253"/>
        <p:cNvGrpSpPr/>
        <p:nvPr/>
      </p:nvGrpSpPr>
      <p:grpSpPr>
        <a:xfrm>
          <a:off x="0" y="0"/>
          <a:ext cx="0" cy="0"/>
          <a:chOff x="0" y="0"/>
          <a:chExt cx="0" cy="0"/>
        </a:xfrm>
      </p:grpSpPr>
      <p:sp>
        <p:nvSpPr>
          <p:cNvPr id="254" name="Shape 254"/>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spcBef>
                <a:spcPts val="0"/>
              </a:spcBef>
              <a:buNone/>
            </a:pPr>
            <a:r>
              <a:rPr lang="en"/>
              <a:t>What did Rhetorical Devices did MLK use in his speech?</a:t>
            </a:r>
          </a:p>
          <a:p>
            <a:pPr lvl="0">
              <a:spcBef>
                <a:spcPts val="0"/>
              </a:spcBef>
              <a:buNone/>
            </a:pPr>
            <a:r>
              <a:t/>
            </a:r>
            <a:endParaRPr/>
          </a:p>
        </p:txBody>
      </p:sp>
      <p:sp>
        <p:nvSpPr>
          <p:cNvPr id="255" name="Shape 255"/>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solidFill>
                  <a:schemeClr val="lt1"/>
                </a:solidFill>
              </a:rPr>
              <a:t>Looking at Craft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lnSpc>
                <a:spcPct val="115000"/>
              </a:lnSpc>
              <a:spcBef>
                <a:spcPts val="0"/>
              </a:spcBef>
              <a:buClr>
                <a:schemeClr val="dk1"/>
              </a:buClr>
              <a:buSzPct val="61111"/>
              <a:buFont typeface="Arial"/>
              <a:buNone/>
            </a:pPr>
            <a:r>
              <a:rPr lang="en" sz="1800">
                <a:latin typeface="Arial"/>
                <a:ea typeface="Arial"/>
                <a:cs typeface="Arial"/>
                <a:sym typeface="Arial"/>
              </a:rPr>
              <a:t>Reading fiction is like watching a movie.</a:t>
            </a:r>
          </a:p>
          <a:p>
            <a:pPr lvl="0" rtl="0">
              <a:lnSpc>
                <a:spcPct val="115000"/>
              </a:lnSpc>
              <a:spcBef>
                <a:spcPts val="0"/>
              </a:spcBef>
              <a:buClr>
                <a:schemeClr val="dk1"/>
              </a:buClr>
              <a:buSzPct val="61111"/>
              <a:buFont typeface="Arial"/>
              <a:buNone/>
            </a:pPr>
            <a:r>
              <a:rPr lang="en" sz="1800">
                <a:latin typeface="Arial"/>
                <a:ea typeface="Arial"/>
                <a:cs typeface="Arial"/>
                <a:sym typeface="Arial"/>
              </a:rPr>
              <a:t>Nonfiction is more like a newscast or watching a slide show.</a:t>
            </a:r>
          </a:p>
          <a:p>
            <a:pPr lvl="0" rtl="0">
              <a:lnSpc>
                <a:spcPct val="115000"/>
              </a:lnSpc>
              <a:spcBef>
                <a:spcPts val="0"/>
              </a:spcBef>
              <a:buClr>
                <a:schemeClr val="dk1"/>
              </a:buClr>
              <a:buSzPct val="61111"/>
              <a:buFont typeface="Arial"/>
              <a:buNone/>
            </a:pPr>
            <a:r>
              <a:t/>
            </a:r>
            <a:endParaRPr sz="1800">
              <a:latin typeface="Arial"/>
              <a:ea typeface="Arial"/>
              <a:cs typeface="Arial"/>
              <a:sym typeface="Arial"/>
            </a:endParaRPr>
          </a:p>
          <a:p>
            <a:pPr lvl="0" rtl="0">
              <a:spcBef>
                <a:spcPts val="0"/>
              </a:spcBef>
              <a:buClr>
                <a:schemeClr val="dk1"/>
              </a:buClr>
              <a:buSzPct val="61111"/>
              <a:buFont typeface="Arial"/>
              <a:buNone/>
            </a:pPr>
            <a:r>
              <a:t/>
            </a:r>
            <a:endParaRPr sz="1800">
              <a:latin typeface="Arial"/>
              <a:ea typeface="Arial"/>
              <a:cs typeface="Arial"/>
              <a:sym typeface="Arial"/>
            </a:endParaRPr>
          </a:p>
          <a:p>
            <a:pPr lvl="0" rtl="0" algn="ctr">
              <a:lnSpc>
                <a:spcPct val="115000"/>
              </a:lnSpc>
              <a:spcBef>
                <a:spcPts val="0"/>
              </a:spcBef>
              <a:buNone/>
            </a:pPr>
            <a:r>
              <a:rPr lang="en" sz="2400">
                <a:latin typeface="Arial"/>
                <a:ea typeface="Arial"/>
                <a:cs typeface="Arial"/>
                <a:sym typeface="Arial"/>
              </a:rPr>
              <a:t>Stop often and ask yourself if what you are reading makes sense.</a:t>
            </a:r>
          </a:p>
          <a:p>
            <a:pPr lvl="0" rtl="0" algn="ctr">
              <a:lnSpc>
                <a:spcPct val="115000"/>
              </a:lnSpc>
              <a:spcBef>
                <a:spcPts val="0"/>
              </a:spcBef>
              <a:buClr>
                <a:schemeClr val="dk1"/>
              </a:buClr>
              <a:buSzPct val="45833"/>
              <a:buFont typeface="Arial"/>
              <a:buNone/>
            </a:pPr>
            <a:r>
              <a:t/>
            </a:r>
            <a:endParaRPr sz="2400">
              <a:latin typeface="Arial"/>
              <a:ea typeface="Arial"/>
              <a:cs typeface="Arial"/>
              <a:sym typeface="Arial"/>
            </a:endParaRPr>
          </a:p>
          <a:p>
            <a:pPr lvl="0" algn="ctr">
              <a:spcBef>
                <a:spcPts val="0"/>
              </a:spcBef>
              <a:buNone/>
            </a:pPr>
            <a:r>
              <a:rPr i="1" lang="en" sz="2400">
                <a:latin typeface="Arial"/>
                <a:ea typeface="Arial"/>
                <a:cs typeface="Arial"/>
                <a:sym typeface="Arial"/>
              </a:rPr>
              <a:t>Metacognition</a:t>
            </a:r>
          </a:p>
        </p:txBody>
      </p:sp>
      <p:sp>
        <p:nvSpPr>
          <p:cNvPr id="99" name="Shape 99"/>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b="1" lang="en" sz="3600">
                <a:solidFill>
                  <a:srgbClr val="FFFFFF"/>
                </a:solidFill>
              </a:rPr>
              <a:t>The Art of Nonfiction</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9" name="Shape 259"/>
        <p:cNvGrpSpPr/>
        <p:nvPr/>
      </p:nvGrpSpPr>
      <p:grpSpPr>
        <a:xfrm>
          <a:off x="0" y="0"/>
          <a:ext cx="0" cy="0"/>
          <a:chOff x="0" y="0"/>
          <a:chExt cx="0" cy="0"/>
        </a:xfrm>
      </p:grpSpPr>
      <p:sp>
        <p:nvSpPr>
          <p:cNvPr id="260" name="Shape 260"/>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spcBef>
                <a:spcPts val="0"/>
              </a:spcBef>
              <a:buClr>
                <a:schemeClr val="dk1"/>
              </a:buClr>
              <a:buSzPct val="55000"/>
              <a:buFont typeface="Arial"/>
              <a:buNone/>
            </a:pPr>
            <a:r>
              <a:rPr lang="en"/>
              <a:t>Retell in your own words the main ideas presented in the speech.  </a:t>
            </a:r>
          </a:p>
          <a:p>
            <a:pPr lvl="0" rtl="0">
              <a:spcBef>
                <a:spcPts val="0"/>
              </a:spcBef>
              <a:buClr>
                <a:schemeClr val="dk1"/>
              </a:buClr>
              <a:buSzPct val="55000"/>
              <a:buFont typeface="Arial"/>
              <a:buNone/>
            </a:pPr>
            <a:r>
              <a:t/>
            </a:r>
            <a:endParaRPr/>
          </a:p>
          <a:p>
            <a:pPr lvl="0" rtl="0">
              <a:spcBef>
                <a:spcPts val="0"/>
              </a:spcBef>
              <a:buClr>
                <a:schemeClr val="dk1"/>
              </a:buClr>
              <a:buSzPct val="55000"/>
              <a:buFont typeface="Arial"/>
              <a:buNone/>
            </a:pPr>
            <a:r>
              <a:rPr lang="en"/>
              <a:t>Respond to the speech.  The response needs to be 5 to 7 sentences.</a:t>
            </a:r>
          </a:p>
          <a:p>
            <a:pPr lvl="0">
              <a:spcBef>
                <a:spcPts val="0"/>
              </a:spcBef>
              <a:buNone/>
            </a:pPr>
            <a:r>
              <a:t/>
            </a:r>
            <a:endParaRPr/>
          </a:p>
        </p:txBody>
      </p:sp>
      <p:sp>
        <p:nvSpPr>
          <p:cNvPr id="261" name="Shape 261"/>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solidFill>
                  <a:schemeClr val="lt1"/>
                </a:solidFill>
              </a:rPr>
              <a:t>Retell and Response</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5" name="Shape 265"/>
        <p:cNvGrpSpPr/>
        <p:nvPr/>
      </p:nvGrpSpPr>
      <p:grpSpPr>
        <a:xfrm>
          <a:off x="0" y="0"/>
          <a:ext cx="0" cy="0"/>
          <a:chOff x="0" y="0"/>
          <a:chExt cx="0" cy="0"/>
        </a:xfrm>
      </p:grpSpPr>
      <p:sp>
        <p:nvSpPr>
          <p:cNvPr id="266" name="Shape 266"/>
          <p:cNvSpPr txBox="1"/>
          <p:nvPr>
            <p:ph idx="1" type="body"/>
          </p:nvPr>
        </p:nvSpPr>
        <p:spPr>
          <a:xfrm>
            <a:off x="457200" y="1213275"/>
            <a:ext cx="8229600" cy="3630300"/>
          </a:xfrm>
          <a:prstGeom prst="rect">
            <a:avLst/>
          </a:prstGeom>
        </p:spPr>
        <p:txBody>
          <a:bodyPr anchorCtr="0" anchor="t" bIns="91425" lIns="91425" rIns="91425" tIns="91425">
            <a:noAutofit/>
          </a:bodyPr>
          <a:lstStyle/>
          <a:p>
            <a:pPr lvl="0" rtl="0" algn="ctr">
              <a:lnSpc>
                <a:spcPct val="115000"/>
              </a:lnSpc>
              <a:spcBef>
                <a:spcPts val="0"/>
              </a:spcBef>
              <a:buClr>
                <a:schemeClr val="dk1"/>
              </a:buClr>
              <a:buSzPct val="61111"/>
              <a:buFont typeface="Arial"/>
              <a:buNone/>
            </a:pPr>
            <a:r>
              <a:rPr b="1" i="1" lang="en" sz="1800">
                <a:latin typeface="Arial"/>
                <a:ea typeface="Arial"/>
                <a:cs typeface="Arial"/>
                <a:sym typeface="Arial"/>
              </a:rPr>
              <a:t>Yes We Can</a:t>
            </a:r>
          </a:p>
          <a:p>
            <a:pPr lvl="0" rtl="0" algn="ctr">
              <a:lnSpc>
                <a:spcPct val="115000"/>
              </a:lnSpc>
              <a:spcBef>
                <a:spcPts val="0"/>
              </a:spcBef>
              <a:buClr>
                <a:schemeClr val="dk1"/>
              </a:buClr>
              <a:buSzPct val="61111"/>
              <a:buFont typeface="Arial"/>
              <a:buNone/>
            </a:pPr>
            <a:r>
              <a:rPr lang="en" sz="1800">
                <a:latin typeface="Arial"/>
                <a:ea typeface="Arial"/>
                <a:cs typeface="Arial"/>
                <a:sym typeface="Arial"/>
              </a:rPr>
              <a:t>President Barack Obama</a:t>
            </a:r>
          </a:p>
          <a:p>
            <a:pPr lvl="0" rtl="0" algn="ctr">
              <a:lnSpc>
                <a:spcPct val="115000"/>
              </a:lnSpc>
              <a:spcBef>
                <a:spcPts val="0"/>
              </a:spcBef>
              <a:buClr>
                <a:schemeClr val="dk1"/>
              </a:buClr>
              <a:buSzPct val="61111"/>
              <a:buFont typeface="Arial"/>
              <a:buNone/>
            </a:pPr>
            <a:r>
              <a:rPr lang="en" sz="1800">
                <a:latin typeface="Arial"/>
                <a:ea typeface="Arial"/>
                <a:cs typeface="Arial"/>
                <a:sym typeface="Arial"/>
              </a:rPr>
              <a:t>January 8, 2008</a:t>
            </a:r>
          </a:p>
          <a:p>
            <a:pPr lvl="0" rtl="0" algn="ctr">
              <a:spcBef>
                <a:spcPts val="0"/>
              </a:spcBef>
              <a:buNone/>
            </a:pPr>
            <a:r>
              <a:rPr lang="en" sz="1800">
                <a:latin typeface="Arial"/>
                <a:ea typeface="Arial"/>
                <a:cs typeface="Arial"/>
                <a:sym typeface="Arial"/>
              </a:rPr>
              <a:t>Nashua, New Hampshire on the night of losing the primary.</a:t>
            </a:r>
          </a:p>
          <a:p>
            <a:pPr lvl="0" rtl="0" algn="ctr">
              <a:spcBef>
                <a:spcPts val="0"/>
              </a:spcBef>
              <a:buNone/>
            </a:pPr>
            <a:r>
              <a:t/>
            </a:r>
            <a:endParaRPr sz="1800">
              <a:latin typeface="Arial"/>
              <a:ea typeface="Arial"/>
              <a:cs typeface="Arial"/>
              <a:sym typeface="Arial"/>
            </a:endParaRPr>
          </a:p>
          <a:p>
            <a:pPr lvl="0" rtl="0" algn="ctr">
              <a:spcBef>
                <a:spcPts val="0"/>
              </a:spcBef>
              <a:buNone/>
            </a:pPr>
            <a:r>
              <a:rPr lang="en" sz="1800">
                <a:latin typeface="Arial"/>
                <a:ea typeface="Arial"/>
                <a:cs typeface="Arial"/>
                <a:sym typeface="Arial"/>
              </a:rPr>
              <a:t>Full Speech: </a:t>
            </a:r>
            <a:r>
              <a:rPr lang="en" sz="1800" u="sng">
                <a:solidFill>
                  <a:schemeClr val="hlink"/>
                </a:solidFill>
                <a:latin typeface="Arial"/>
                <a:ea typeface="Arial"/>
                <a:cs typeface="Arial"/>
                <a:sym typeface="Arial"/>
                <a:hlinkClick r:id="rId3"/>
              </a:rPr>
              <a:t>http://www.youtube.com/watch?v=HoFqV3qVMGA</a:t>
            </a:r>
          </a:p>
          <a:p>
            <a:pPr lvl="0" rtl="0" algn="ctr">
              <a:spcBef>
                <a:spcPts val="0"/>
              </a:spcBef>
              <a:buNone/>
            </a:pPr>
            <a:r>
              <a:t/>
            </a:r>
            <a:endParaRPr sz="1800">
              <a:latin typeface="Arial"/>
              <a:ea typeface="Arial"/>
              <a:cs typeface="Arial"/>
              <a:sym typeface="Arial"/>
            </a:endParaRPr>
          </a:p>
          <a:p>
            <a:pPr lvl="0" rtl="0" algn="ctr">
              <a:spcBef>
                <a:spcPts val="0"/>
              </a:spcBef>
              <a:buNone/>
            </a:pPr>
            <a:r>
              <a:t/>
            </a:r>
            <a:endParaRPr sz="1800">
              <a:latin typeface="Arial"/>
              <a:ea typeface="Arial"/>
              <a:cs typeface="Arial"/>
              <a:sym typeface="Arial"/>
            </a:endParaRPr>
          </a:p>
          <a:p>
            <a:pPr lvl="0" rtl="0" algn="ctr">
              <a:spcBef>
                <a:spcPts val="0"/>
              </a:spcBef>
              <a:buNone/>
            </a:pPr>
            <a:r>
              <a:rPr lang="en" sz="1800">
                <a:latin typeface="Arial"/>
                <a:ea typeface="Arial"/>
                <a:cs typeface="Arial"/>
                <a:sym typeface="Arial"/>
              </a:rPr>
              <a:t>Yes We Can Song: </a:t>
            </a:r>
            <a:r>
              <a:rPr lang="en" sz="1800" u="sng">
                <a:solidFill>
                  <a:schemeClr val="hlink"/>
                </a:solidFill>
                <a:latin typeface="Arial"/>
                <a:ea typeface="Arial"/>
                <a:cs typeface="Arial"/>
                <a:sym typeface="Arial"/>
                <a:hlinkClick r:id="rId4"/>
              </a:rPr>
              <a:t>http://www.youtube.com/watch?v=SsV2O4fCgjk</a:t>
            </a:r>
          </a:p>
          <a:p>
            <a:pPr lvl="0" algn="ctr">
              <a:spcBef>
                <a:spcPts val="0"/>
              </a:spcBef>
              <a:buNone/>
            </a:pPr>
            <a:r>
              <a:t/>
            </a:r>
            <a:endParaRPr sz="1800">
              <a:latin typeface="Arial"/>
              <a:ea typeface="Arial"/>
              <a:cs typeface="Arial"/>
              <a:sym typeface="Arial"/>
            </a:endParaRPr>
          </a:p>
        </p:txBody>
      </p:sp>
      <p:sp>
        <p:nvSpPr>
          <p:cNvPr id="267" name="Shape 267"/>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Yes We Can</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1" name="Shape 271"/>
        <p:cNvGrpSpPr/>
        <p:nvPr/>
      </p:nvGrpSpPr>
      <p:grpSpPr>
        <a:xfrm>
          <a:off x="0" y="0"/>
          <a:ext cx="0" cy="0"/>
          <a:chOff x="0" y="0"/>
          <a:chExt cx="0" cy="0"/>
        </a:xfrm>
      </p:grpSpPr>
      <p:sp>
        <p:nvSpPr>
          <p:cNvPr id="272" name="Shape 272"/>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spcBef>
                <a:spcPts val="0"/>
              </a:spcBef>
              <a:buNone/>
            </a:pPr>
            <a:r>
              <a:rPr lang="en"/>
              <a:t>What Rhetorical Devices did President Obama use in his speech?</a:t>
            </a:r>
          </a:p>
          <a:p>
            <a:pPr lvl="0" rtl="0">
              <a:spcBef>
                <a:spcPts val="0"/>
              </a:spcBef>
              <a:buNone/>
            </a:pPr>
            <a:r>
              <a:t/>
            </a:r>
            <a:endParaRPr/>
          </a:p>
          <a:p>
            <a:pPr lvl="0" rtl="0">
              <a:spcBef>
                <a:spcPts val="0"/>
              </a:spcBef>
              <a:buNone/>
            </a:pPr>
            <a:r>
              <a:t/>
            </a:r>
            <a:endParaRPr/>
          </a:p>
          <a:p>
            <a:pPr lvl="0" rtl="0">
              <a:spcBef>
                <a:spcPts val="0"/>
              </a:spcBef>
              <a:buNone/>
            </a:pPr>
            <a:r>
              <a:rPr lang="en"/>
              <a:t>Retell and Respond</a:t>
            </a:r>
          </a:p>
          <a:p>
            <a:pPr lvl="0" rtl="0">
              <a:spcBef>
                <a:spcPts val="0"/>
              </a:spcBef>
              <a:buNone/>
            </a:pPr>
            <a:r>
              <a:t/>
            </a:r>
            <a:endParaRPr/>
          </a:p>
          <a:p>
            <a:pPr lvl="0">
              <a:spcBef>
                <a:spcPts val="0"/>
              </a:spcBef>
              <a:buNone/>
            </a:pPr>
            <a:r>
              <a:t/>
            </a:r>
            <a:endParaRPr/>
          </a:p>
        </p:txBody>
      </p:sp>
      <p:sp>
        <p:nvSpPr>
          <p:cNvPr id="273" name="Shape 273"/>
          <p:cNvSpPr txBox="1"/>
          <p:nvPr>
            <p:ph type="title"/>
          </p:nvPr>
        </p:nvSpPr>
        <p:spPr>
          <a:xfrm>
            <a:off x="457200" y="13321"/>
            <a:ext cx="8229600" cy="857400"/>
          </a:xfrm>
          <a:prstGeom prst="rect">
            <a:avLst/>
          </a:prstGeom>
        </p:spPr>
        <p:txBody>
          <a:bodyPr anchorCtr="0" anchor="ctr" bIns="91425" lIns="91425" rIns="91425" tIns="91425">
            <a:noAutofit/>
          </a:bodyPr>
          <a:lstStyle/>
          <a:p>
            <a:pPr lvl="0" rtl="0">
              <a:spcBef>
                <a:spcPts val="0"/>
              </a:spcBef>
              <a:buNone/>
            </a:pPr>
            <a:r>
              <a:rPr lang="en">
                <a:solidFill>
                  <a:schemeClr val="lt1"/>
                </a:solidFill>
              </a:rPr>
              <a:t>Looking at Craft</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7" name="Shape 277"/>
        <p:cNvGrpSpPr/>
        <p:nvPr/>
      </p:nvGrpSpPr>
      <p:grpSpPr>
        <a:xfrm>
          <a:off x="0" y="0"/>
          <a:ext cx="0" cy="0"/>
          <a:chOff x="0" y="0"/>
          <a:chExt cx="0" cy="0"/>
        </a:xfrm>
      </p:grpSpPr>
      <p:sp>
        <p:nvSpPr>
          <p:cNvPr id="278" name="Shape 278"/>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lgn="ctr">
              <a:lnSpc>
                <a:spcPct val="115000"/>
              </a:lnSpc>
              <a:spcBef>
                <a:spcPts val="0"/>
              </a:spcBef>
              <a:buClr>
                <a:schemeClr val="dk1"/>
              </a:buClr>
              <a:buSzPct val="61111"/>
              <a:buFont typeface="Arial"/>
              <a:buNone/>
            </a:pPr>
            <a:r>
              <a:rPr lang="en" sz="1800">
                <a:latin typeface="Arial"/>
                <a:ea typeface="Arial"/>
                <a:cs typeface="Arial"/>
                <a:sym typeface="Arial"/>
              </a:rPr>
              <a:t>Inaugural Address (1963)</a:t>
            </a:r>
          </a:p>
          <a:p>
            <a:pPr lvl="0" rtl="0" algn="ctr">
              <a:lnSpc>
                <a:spcPct val="115000"/>
              </a:lnSpc>
              <a:spcBef>
                <a:spcPts val="0"/>
              </a:spcBef>
              <a:buClr>
                <a:schemeClr val="dk1"/>
              </a:buClr>
              <a:buSzPct val="61111"/>
              <a:buFont typeface="Arial"/>
              <a:buNone/>
            </a:pPr>
            <a:r>
              <a:rPr lang="en" sz="1800">
                <a:latin typeface="Arial"/>
                <a:ea typeface="Arial"/>
                <a:cs typeface="Arial"/>
                <a:sym typeface="Arial"/>
              </a:rPr>
              <a:t>The “Segregation Now, Segregation Forever”</a:t>
            </a:r>
          </a:p>
          <a:p>
            <a:pPr indent="0" lvl="0" marL="0" rtl="0" algn="ctr">
              <a:spcBef>
                <a:spcPts val="0"/>
              </a:spcBef>
              <a:buNone/>
            </a:pPr>
            <a:r>
              <a:rPr lang="en" sz="1800">
                <a:latin typeface="Arial"/>
                <a:ea typeface="Arial"/>
                <a:cs typeface="Arial"/>
                <a:sym typeface="Arial"/>
              </a:rPr>
              <a:t>Speech Governor George Wallace of Alabama</a:t>
            </a:r>
          </a:p>
          <a:p>
            <a:pPr indent="0" lvl="0" marL="0" rtl="0" algn="ctr">
              <a:spcBef>
                <a:spcPts val="0"/>
              </a:spcBef>
              <a:buNone/>
            </a:pPr>
            <a:r>
              <a:t/>
            </a:r>
            <a:endParaRPr/>
          </a:p>
          <a:p>
            <a:pPr indent="0" lvl="0" marL="0" rtl="0" algn="ctr">
              <a:spcBef>
                <a:spcPts val="0"/>
              </a:spcBef>
              <a:buNone/>
            </a:pPr>
            <a:r>
              <a:t/>
            </a:r>
            <a:endParaRPr/>
          </a:p>
          <a:p>
            <a:pPr indent="0" lvl="0" marL="0" rtl="0" algn="ctr">
              <a:spcBef>
                <a:spcPts val="0"/>
              </a:spcBef>
              <a:buNone/>
            </a:pPr>
            <a:r>
              <a:t/>
            </a:r>
            <a:endParaRPr/>
          </a:p>
          <a:p>
            <a:pPr indent="0" lvl="0" marL="0" algn="ctr">
              <a:spcBef>
                <a:spcPts val="0"/>
              </a:spcBef>
              <a:buNone/>
            </a:pPr>
            <a:r>
              <a:t/>
            </a:r>
            <a:endParaRPr/>
          </a:p>
        </p:txBody>
      </p:sp>
      <p:sp>
        <p:nvSpPr>
          <p:cNvPr id="279" name="Shape 279"/>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George Wallace</a:t>
            </a:r>
          </a:p>
        </p:txBody>
      </p:sp>
      <p:pic>
        <p:nvPicPr>
          <p:cNvPr id="280" name="Shape 280"/>
          <p:cNvPicPr preferRelativeResize="0"/>
          <p:nvPr/>
        </p:nvPicPr>
        <p:blipFill>
          <a:blip r:embed="rId3">
            <a:alphaModFix/>
          </a:blip>
          <a:stretch>
            <a:fillRect/>
          </a:stretch>
        </p:blipFill>
        <p:spPr>
          <a:xfrm>
            <a:off x="866000" y="1503875"/>
            <a:ext cx="22399" cy="9525"/>
          </a:xfrm>
          <a:prstGeom prst="rect">
            <a:avLst/>
          </a:prstGeom>
          <a:noFill/>
          <a:ln>
            <a:noFill/>
          </a:ln>
        </p:spPr>
      </p:pic>
      <p:sp>
        <p:nvSpPr>
          <p:cNvPr id="281" name="Shape 281"/>
          <p:cNvSpPr txBox="1"/>
          <p:nvPr/>
        </p:nvSpPr>
        <p:spPr>
          <a:xfrm>
            <a:off x="1224398" y="1656275"/>
            <a:ext cx="7055100" cy="3000000"/>
          </a:xfrm>
          <a:prstGeom prst="rect">
            <a:avLst/>
          </a:prstGeom>
          <a:noFill/>
          <a:ln>
            <a:noFill/>
          </a:ln>
        </p:spPr>
        <p:txBody>
          <a:bodyPr anchorCtr="0" anchor="ctr" bIns="91425" lIns="91425" rIns="91425" tIns="91425">
            <a:noAutofit/>
          </a:bodyPr>
          <a:lstStyle/>
          <a:p>
            <a:pPr lvl="0" rtl="0">
              <a:spcBef>
                <a:spcPts val="0"/>
              </a:spcBef>
              <a:buNone/>
            </a:pPr>
            <a:r>
              <a:rPr lang="en" sz="1200" u="sng">
                <a:solidFill>
                  <a:schemeClr val="hlink"/>
                </a:solidFill>
                <a:hlinkClick r:id="rId4"/>
              </a:rPr>
              <a:t>http://m.youtube.com/watch?v=hLLDn7MjbF0&amp;desktop_uri=%2Fwatch%3Fv%3DhLLDn7MjbF0</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5" name="Shape 285"/>
        <p:cNvGrpSpPr/>
        <p:nvPr/>
      </p:nvGrpSpPr>
      <p:grpSpPr>
        <a:xfrm>
          <a:off x="0" y="0"/>
          <a:ext cx="0" cy="0"/>
          <a:chOff x="0" y="0"/>
          <a:chExt cx="0" cy="0"/>
        </a:xfrm>
      </p:grpSpPr>
      <p:sp>
        <p:nvSpPr>
          <p:cNvPr id="286" name="Shape 286"/>
          <p:cNvSpPr txBox="1"/>
          <p:nvPr>
            <p:ph idx="1" type="body"/>
          </p:nvPr>
        </p:nvSpPr>
        <p:spPr>
          <a:xfrm>
            <a:off x="457200" y="1200150"/>
            <a:ext cx="8229600" cy="3630300"/>
          </a:xfrm>
          <a:prstGeom prst="rect">
            <a:avLst/>
          </a:prstGeom>
        </p:spPr>
        <p:txBody>
          <a:bodyPr anchorCtr="0" anchor="t" bIns="91425" lIns="91425" rIns="91425" tIns="91425">
            <a:noAutofit/>
          </a:bodyPr>
          <a:lstStyle/>
          <a:p>
            <a:pPr lvl="0">
              <a:spcBef>
                <a:spcPts val="0"/>
              </a:spcBef>
              <a:buNone/>
            </a:pPr>
            <a:r>
              <a:rPr lang="en" u="sng">
                <a:solidFill>
                  <a:schemeClr val="hlink"/>
                </a:solidFill>
                <a:hlinkClick r:id="rId3"/>
              </a:rPr>
              <a:t>https://www.youtube.com/watch?v=ElP3gp5Gl5A&amp;list=PLxRVVzUltvkwOpLVaewnMYaOsJsVmuom_&amp;index=21</a:t>
            </a:r>
          </a:p>
        </p:txBody>
      </p:sp>
      <p:sp>
        <p:nvSpPr>
          <p:cNvPr id="287" name="Shape 287"/>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x="0" y="0"/>
          <a:ext cx="0" cy="0"/>
          <a:chOff x="0" y="0"/>
          <a:chExt cx="0" cy="0"/>
        </a:xfrm>
      </p:grpSpPr>
      <p:sp>
        <p:nvSpPr>
          <p:cNvPr id="292" name="Shape 292"/>
          <p:cNvSpPr txBox="1"/>
          <p:nvPr>
            <p:ph idx="1" type="body"/>
          </p:nvPr>
        </p:nvSpPr>
        <p:spPr>
          <a:xfrm>
            <a:off x="457200" y="1200150"/>
            <a:ext cx="8229600" cy="3630300"/>
          </a:xfrm>
          <a:prstGeom prst="rect">
            <a:avLst/>
          </a:prstGeom>
        </p:spPr>
        <p:txBody>
          <a:bodyPr anchorCtr="0" anchor="t" bIns="91425" lIns="91425" rIns="91425" tIns="91425">
            <a:noAutofit/>
          </a:bodyPr>
          <a:lstStyle/>
          <a:p>
            <a:pPr lvl="0">
              <a:spcBef>
                <a:spcPts val="0"/>
              </a:spcBef>
              <a:buNone/>
            </a:pPr>
            <a:r>
              <a:rPr lang="en"/>
              <a:t>http://www.history.com/shows/classroom/videos/civil-rights-act-introduction#civil-rights-act-impact</a:t>
            </a:r>
          </a:p>
        </p:txBody>
      </p:sp>
      <p:sp>
        <p:nvSpPr>
          <p:cNvPr id="293" name="Shape 293"/>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Civil Rights Act Impact</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7" name="Shape 297"/>
        <p:cNvGrpSpPr/>
        <p:nvPr/>
      </p:nvGrpSpPr>
      <p:grpSpPr>
        <a:xfrm>
          <a:off x="0" y="0"/>
          <a:ext cx="0" cy="0"/>
          <a:chOff x="0" y="0"/>
          <a:chExt cx="0" cy="0"/>
        </a:xfrm>
      </p:grpSpPr>
      <p:sp>
        <p:nvSpPr>
          <p:cNvPr id="298" name="Shape 298"/>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spcBef>
                <a:spcPts val="0"/>
              </a:spcBef>
              <a:buNone/>
            </a:pPr>
            <a:r>
              <a:rPr lang="en" u="sng">
                <a:solidFill>
                  <a:schemeClr val="hlink"/>
                </a:solidFill>
                <a:hlinkClick r:id="rId3"/>
              </a:rPr>
              <a:t>http://en.wikipedia.org/wiki/Timelineof UnitedStateshistory</a:t>
            </a:r>
          </a:p>
          <a:p>
            <a:pPr lvl="0" rtl="0">
              <a:spcBef>
                <a:spcPts val="0"/>
              </a:spcBef>
              <a:buNone/>
            </a:pPr>
            <a:r>
              <a:t/>
            </a:r>
            <a:endParaRPr/>
          </a:p>
          <a:p>
            <a:pPr lvl="0" rtl="0">
              <a:spcBef>
                <a:spcPts val="0"/>
              </a:spcBef>
              <a:buNone/>
            </a:pPr>
            <a:r>
              <a:rPr lang="en" u="sng">
                <a:solidFill>
                  <a:schemeClr val="hlink"/>
                </a:solidFill>
                <a:hlinkClick r:id="rId4"/>
              </a:rPr>
              <a:t>httpp://www.history-timelines.org.uk/events-timelines/14-american-history-timeline.htm</a:t>
            </a:r>
          </a:p>
          <a:p>
            <a:pPr lvl="0" rtl="0">
              <a:spcBef>
                <a:spcPts val="0"/>
              </a:spcBef>
              <a:buNone/>
            </a:pPr>
            <a:r>
              <a:t/>
            </a:r>
            <a:endParaRPr/>
          </a:p>
          <a:p>
            <a:pPr lvl="0">
              <a:spcBef>
                <a:spcPts val="0"/>
              </a:spcBef>
              <a:buNone/>
            </a:pPr>
            <a:r>
              <a:rPr lang="en" u="sng">
                <a:solidFill>
                  <a:schemeClr val="hlink"/>
                </a:solidFill>
                <a:hlinkClick r:id="rId5"/>
              </a:rPr>
              <a:t>http://www.eyewitnesstohistory.com/index.html</a:t>
            </a:r>
          </a:p>
        </p:txBody>
      </p:sp>
      <p:sp>
        <p:nvSpPr>
          <p:cNvPr id="299" name="Shape 299"/>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Historical Events</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3" name="Shape 303"/>
        <p:cNvGrpSpPr/>
        <p:nvPr/>
      </p:nvGrpSpPr>
      <p:grpSpPr>
        <a:xfrm>
          <a:off x="0" y="0"/>
          <a:ext cx="0" cy="0"/>
          <a:chOff x="0" y="0"/>
          <a:chExt cx="0" cy="0"/>
        </a:xfrm>
      </p:grpSpPr>
      <p:sp>
        <p:nvSpPr>
          <p:cNvPr id="304" name="Shape 304"/>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spcBef>
                <a:spcPts val="0"/>
              </a:spcBef>
              <a:buNone/>
            </a:pPr>
            <a:r>
              <a:rPr lang="en"/>
              <a:t>Civil Rights - Montgomery Bus Boycott, Lunch counter sit-ins, Detroit Race Riots of l965, Selma to Montgomery March for Voting Rights</a:t>
            </a:r>
          </a:p>
          <a:p>
            <a:pPr lvl="0" rtl="0">
              <a:spcBef>
                <a:spcPts val="0"/>
              </a:spcBef>
              <a:buNone/>
            </a:pPr>
            <a:r>
              <a:t/>
            </a:r>
            <a:endParaRPr/>
          </a:p>
          <a:p>
            <a:pPr lvl="0" rtl="0">
              <a:spcBef>
                <a:spcPts val="0"/>
              </a:spcBef>
              <a:buNone/>
            </a:pPr>
            <a:r>
              <a:rPr lang="en"/>
              <a:t>Triumphs - Man on the moon, Invention of the television, Invention of radio, Invention of the electric light, The production of the Model T</a:t>
            </a:r>
          </a:p>
          <a:p>
            <a:pPr lvl="0" rtl="0">
              <a:spcBef>
                <a:spcPts val="0"/>
              </a:spcBef>
              <a:buNone/>
            </a:pPr>
            <a:r>
              <a:t/>
            </a:r>
            <a:endParaRPr/>
          </a:p>
          <a:p>
            <a:pPr lvl="0" rtl="0">
              <a:spcBef>
                <a:spcPts val="0"/>
              </a:spcBef>
              <a:buNone/>
            </a:pPr>
            <a:r>
              <a:rPr lang="en"/>
              <a:t>War - Pearl Harbor, Invasion of Baghdad during war with Iraq, Dropping the atomic bomb</a:t>
            </a:r>
          </a:p>
          <a:p>
            <a:pPr lvl="0" rtl="0">
              <a:spcBef>
                <a:spcPts val="0"/>
              </a:spcBef>
              <a:buNone/>
            </a:pPr>
            <a:r>
              <a:t/>
            </a:r>
            <a:endParaRPr/>
          </a:p>
          <a:p>
            <a:pPr lvl="0" rtl="0">
              <a:spcBef>
                <a:spcPts val="0"/>
              </a:spcBef>
              <a:buNone/>
            </a:pPr>
            <a:r>
              <a:rPr lang="en"/>
              <a:t>Political Events - Watergate, The Cuban Missile Crisis,  End of Slavery</a:t>
            </a:r>
          </a:p>
          <a:p>
            <a:pPr lvl="0" rtl="0">
              <a:spcBef>
                <a:spcPts val="0"/>
              </a:spcBef>
              <a:buNone/>
            </a:pPr>
            <a:r>
              <a:t/>
            </a:r>
            <a:endParaRPr/>
          </a:p>
          <a:p>
            <a:pPr lvl="0">
              <a:spcBef>
                <a:spcPts val="0"/>
              </a:spcBef>
              <a:buNone/>
            </a:pPr>
            <a:r>
              <a:t/>
            </a:r>
            <a:endParaRPr/>
          </a:p>
        </p:txBody>
      </p:sp>
      <p:sp>
        <p:nvSpPr>
          <p:cNvPr id="305" name="Shape 305"/>
          <p:cNvSpPr txBox="1"/>
          <p:nvPr>
            <p:ph type="title"/>
          </p:nvPr>
        </p:nvSpPr>
        <p:spPr>
          <a:xfrm>
            <a:off x="574425" y="-3"/>
            <a:ext cx="8229600" cy="857400"/>
          </a:xfrm>
          <a:prstGeom prst="rect">
            <a:avLst/>
          </a:prstGeom>
        </p:spPr>
        <p:txBody>
          <a:bodyPr anchorCtr="0" anchor="ctr" bIns="91425" lIns="91425" rIns="91425" tIns="91425">
            <a:noAutofit/>
          </a:bodyPr>
          <a:lstStyle/>
          <a:p>
            <a:pPr lvl="0">
              <a:spcBef>
                <a:spcPts val="0"/>
              </a:spcBef>
              <a:buNone/>
            </a:pPr>
            <a:r>
              <a:rPr lang="en"/>
              <a:t>Historical Events in U.S History</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9" name="Shape 309"/>
        <p:cNvGrpSpPr/>
        <p:nvPr/>
      </p:nvGrpSpPr>
      <p:grpSpPr>
        <a:xfrm>
          <a:off x="0" y="0"/>
          <a:ext cx="0" cy="0"/>
          <a:chOff x="0" y="0"/>
          <a:chExt cx="0" cy="0"/>
        </a:xfrm>
      </p:grpSpPr>
      <p:sp>
        <p:nvSpPr>
          <p:cNvPr id="310" name="Shape 310"/>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spcBef>
                <a:spcPts val="0"/>
              </a:spcBef>
              <a:buNone/>
            </a:pPr>
            <a:r>
              <a:rPr lang="en"/>
              <a:t>Assassinations - JFK, Martin Luther King, Malcolm X, Robert Kennedy, John Lennon</a:t>
            </a:r>
          </a:p>
          <a:p>
            <a:pPr lvl="0" rtl="0">
              <a:spcBef>
                <a:spcPts val="0"/>
              </a:spcBef>
              <a:buNone/>
            </a:pPr>
            <a:r>
              <a:t/>
            </a:r>
            <a:endParaRPr/>
          </a:p>
          <a:p>
            <a:pPr lvl="0">
              <a:spcBef>
                <a:spcPts val="0"/>
              </a:spcBef>
              <a:buNone/>
            </a:pPr>
            <a:r>
              <a:rPr lang="en"/>
              <a:t>Disasters - Sinking of the Titanic, The Challenger Explosion, The Trail of Tears, Hurricane Katrina, The bombing of the Twin Towers on 9/11, Oklahoma City Bombing, Stock Market Crash of 1929, Chicago Fire</a:t>
            </a:r>
          </a:p>
        </p:txBody>
      </p:sp>
      <p:sp>
        <p:nvSpPr>
          <p:cNvPr id="311" name="Shape 311"/>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solidFill>
                  <a:schemeClr val="lt1"/>
                </a:solidFill>
              </a:rPr>
              <a:t>Historical Events in U.S History</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5" name="Shape 315"/>
        <p:cNvGrpSpPr/>
        <p:nvPr/>
      </p:nvGrpSpPr>
      <p:grpSpPr>
        <a:xfrm>
          <a:off x="0" y="0"/>
          <a:ext cx="0" cy="0"/>
          <a:chOff x="0" y="0"/>
          <a:chExt cx="0" cy="0"/>
        </a:xfrm>
      </p:grpSpPr>
      <p:sp>
        <p:nvSpPr>
          <p:cNvPr id="316" name="Shape 316"/>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spcBef>
                <a:spcPts val="0"/>
              </a:spcBef>
              <a:buNone/>
            </a:pPr>
            <a:r>
              <a:rPr lang="en"/>
              <a:t>What happened?  Give a brief summary of the event.</a:t>
            </a:r>
          </a:p>
          <a:p>
            <a:pPr lvl="0" rtl="0">
              <a:spcBef>
                <a:spcPts val="0"/>
              </a:spcBef>
              <a:buNone/>
            </a:pPr>
            <a:r>
              <a:rPr lang="en"/>
              <a:t>When and where did it happen?</a:t>
            </a:r>
          </a:p>
          <a:p>
            <a:pPr lvl="0" rtl="0">
              <a:spcBef>
                <a:spcPts val="0"/>
              </a:spcBef>
              <a:buNone/>
            </a:pPr>
            <a:r>
              <a:rPr lang="en"/>
              <a:t>Who were the players and parties involved in this event?  What are the unique perspectives?</a:t>
            </a:r>
          </a:p>
          <a:p>
            <a:pPr lvl="0" rtl="0">
              <a:spcBef>
                <a:spcPts val="0"/>
              </a:spcBef>
              <a:buNone/>
            </a:pPr>
            <a:r>
              <a:rPr lang="en"/>
              <a:t>What seem to be the key moments in this event?</a:t>
            </a:r>
          </a:p>
          <a:p>
            <a:pPr lvl="0" rtl="0">
              <a:spcBef>
                <a:spcPts val="0"/>
              </a:spcBef>
              <a:buNone/>
            </a:pPr>
            <a:r>
              <a:rPr lang="en"/>
              <a:t>How much reliable information is there about this topic on the Web? (gov., edu.,net)</a:t>
            </a:r>
          </a:p>
          <a:p>
            <a:pPr lvl="0" rtl="0">
              <a:spcBef>
                <a:spcPts val="0"/>
              </a:spcBef>
              <a:buNone/>
            </a:pPr>
            <a:r>
              <a:rPr lang="en"/>
              <a:t>Can you find eyewitness accounts or descriptions?</a:t>
            </a:r>
          </a:p>
          <a:p>
            <a:pPr lvl="0">
              <a:spcBef>
                <a:spcPts val="0"/>
              </a:spcBef>
              <a:buNone/>
            </a:pPr>
            <a:r>
              <a:rPr lang="en"/>
              <a:t>Is there a variety of info or is it the same on each site?</a:t>
            </a:r>
          </a:p>
        </p:txBody>
      </p:sp>
      <p:sp>
        <p:nvSpPr>
          <p:cNvPr id="317" name="Shape 317"/>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lnSpc>
                <a:spcPct val="150000"/>
              </a:lnSpc>
              <a:spcBef>
                <a:spcPts val="600"/>
              </a:spcBef>
              <a:buClr>
                <a:schemeClr val="dk1"/>
              </a:buClr>
              <a:buSzPct val="61111"/>
              <a:buFont typeface="Arial"/>
              <a:buNone/>
            </a:pPr>
            <a:r>
              <a:rPr lang="en" sz="1800">
                <a:solidFill>
                  <a:srgbClr val="333333"/>
                </a:solidFill>
                <a:latin typeface="Arial"/>
                <a:ea typeface="Arial"/>
                <a:cs typeface="Arial"/>
                <a:sym typeface="Arial"/>
              </a:rPr>
              <a:t>-We separate what’s important from what’s interesting.</a:t>
            </a:r>
          </a:p>
          <a:p>
            <a:pPr lvl="0" rtl="0">
              <a:lnSpc>
                <a:spcPct val="150000"/>
              </a:lnSpc>
              <a:spcBef>
                <a:spcPts val="600"/>
              </a:spcBef>
              <a:buClr>
                <a:schemeClr val="dk1"/>
              </a:buClr>
              <a:buSzPct val="61111"/>
              <a:buFont typeface="Arial"/>
              <a:buNone/>
            </a:pPr>
            <a:r>
              <a:rPr lang="en" sz="1800">
                <a:solidFill>
                  <a:srgbClr val="333333"/>
                </a:solidFill>
                <a:latin typeface="Arial"/>
                <a:ea typeface="Arial"/>
                <a:cs typeface="Arial"/>
                <a:sym typeface="Arial"/>
              </a:rPr>
              <a:t>-We sort out less important details from more important ones.</a:t>
            </a:r>
          </a:p>
          <a:p>
            <a:pPr lvl="0" rtl="0">
              <a:lnSpc>
                <a:spcPct val="150000"/>
              </a:lnSpc>
              <a:spcBef>
                <a:spcPts val="600"/>
              </a:spcBef>
              <a:buClr>
                <a:schemeClr val="dk1"/>
              </a:buClr>
              <a:buSzPct val="61111"/>
              <a:buFont typeface="Arial"/>
              <a:buNone/>
            </a:pPr>
            <a:r>
              <a:rPr lang="en" sz="1800">
                <a:solidFill>
                  <a:srgbClr val="333333"/>
                </a:solidFill>
                <a:latin typeface="Arial"/>
                <a:ea typeface="Arial"/>
                <a:cs typeface="Arial"/>
                <a:sym typeface="Arial"/>
              </a:rPr>
              <a:t>-We notice how supporting details come together to help us get bigger, more important ideas.</a:t>
            </a:r>
          </a:p>
          <a:p>
            <a:pPr lvl="0" rtl="0">
              <a:lnSpc>
                <a:spcPct val="150000"/>
              </a:lnSpc>
              <a:spcBef>
                <a:spcPts val="600"/>
              </a:spcBef>
              <a:buClr>
                <a:schemeClr val="dk1"/>
              </a:buClr>
              <a:buSzPct val="61111"/>
              <a:buFont typeface="Arial"/>
              <a:buNone/>
            </a:pPr>
            <a:r>
              <a:rPr lang="en" sz="1800">
                <a:solidFill>
                  <a:srgbClr val="333333"/>
                </a:solidFill>
                <a:latin typeface="Arial"/>
                <a:ea typeface="Arial"/>
                <a:cs typeface="Arial"/>
                <a:sym typeface="Arial"/>
              </a:rPr>
              <a:t>-We use text features and visuals to get important information.</a:t>
            </a:r>
          </a:p>
          <a:p>
            <a:pPr lvl="0" rtl="0">
              <a:lnSpc>
                <a:spcPct val="150000"/>
              </a:lnSpc>
              <a:spcBef>
                <a:spcPts val="600"/>
              </a:spcBef>
              <a:buClr>
                <a:schemeClr val="dk1"/>
              </a:buClr>
              <a:buSzPct val="61111"/>
              <a:buFont typeface="Arial"/>
              <a:buNone/>
            </a:pPr>
            <a:r>
              <a:rPr lang="en" sz="1800">
                <a:solidFill>
                  <a:srgbClr val="333333"/>
                </a:solidFill>
                <a:latin typeface="Arial"/>
                <a:ea typeface="Arial"/>
                <a:cs typeface="Arial"/>
                <a:sym typeface="Arial"/>
              </a:rPr>
              <a:t>-We remember that the author and the reader may have different ideas about what is most important.</a:t>
            </a:r>
          </a:p>
          <a:p>
            <a:pPr lvl="0">
              <a:spcBef>
                <a:spcPts val="0"/>
              </a:spcBef>
              <a:buNone/>
            </a:pPr>
            <a:r>
              <a:rPr lang="en" sz="1800">
                <a:solidFill>
                  <a:srgbClr val="333333"/>
                </a:solidFill>
                <a:latin typeface="Arial"/>
                <a:ea typeface="Arial"/>
                <a:cs typeface="Arial"/>
                <a:sym typeface="Arial"/>
              </a:rPr>
              <a:t>-We put our thinking into our own words.</a:t>
            </a:r>
          </a:p>
        </p:txBody>
      </p:sp>
      <p:sp>
        <p:nvSpPr>
          <p:cNvPr id="105" name="Shape 105"/>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sz="3000">
                <a:solidFill>
                  <a:srgbClr val="FFFFFF"/>
                </a:solidFill>
              </a:rPr>
              <a:t>What readers determine to be important depends on our purpose for reading it.</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1" name="Shape 321"/>
        <p:cNvGrpSpPr/>
        <p:nvPr/>
      </p:nvGrpSpPr>
      <p:grpSpPr>
        <a:xfrm>
          <a:off x="0" y="0"/>
          <a:ext cx="0" cy="0"/>
          <a:chOff x="0" y="0"/>
          <a:chExt cx="0" cy="0"/>
        </a:xfrm>
      </p:grpSpPr>
      <p:sp>
        <p:nvSpPr>
          <p:cNvPr id="322" name="Shape 322"/>
          <p:cNvSpPr txBox="1"/>
          <p:nvPr>
            <p:ph idx="1" type="body"/>
          </p:nvPr>
        </p:nvSpPr>
        <p:spPr>
          <a:xfrm>
            <a:off x="457200" y="1200150"/>
            <a:ext cx="8229600" cy="3630300"/>
          </a:xfrm>
          <a:prstGeom prst="rect">
            <a:avLst/>
          </a:prstGeom>
        </p:spPr>
        <p:txBody>
          <a:bodyPr anchorCtr="0" anchor="t" bIns="91425" lIns="91425" rIns="91425" tIns="91425">
            <a:noAutofit/>
          </a:bodyPr>
          <a:lstStyle/>
          <a:p>
            <a:pPr lvl="0">
              <a:spcBef>
                <a:spcPts val="0"/>
              </a:spcBef>
              <a:buNone/>
            </a:pPr>
            <a:r>
              <a:rPr lang="en" sz="3600"/>
              <a:t>What makes this speech an effective argument and worthy of making this list?</a:t>
            </a:r>
          </a:p>
        </p:txBody>
      </p:sp>
      <p:sp>
        <p:nvSpPr>
          <p:cNvPr id="323" name="Shape 323"/>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7" name="Shape 327"/>
        <p:cNvGrpSpPr/>
        <p:nvPr/>
      </p:nvGrpSpPr>
      <p:grpSpPr>
        <a:xfrm>
          <a:off x="0" y="0"/>
          <a:ext cx="0" cy="0"/>
          <a:chOff x="0" y="0"/>
          <a:chExt cx="0" cy="0"/>
        </a:xfrm>
      </p:grpSpPr>
      <p:sp>
        <p:nvSpPr>
          <p:cNvPr id="328" name="Shape 328"/>
          <p:cNvSpPr txBox="1"/>
          <p:nvPr>
            <p:ph idx="1" type="body"/>
          </p:nvPr>
        </p:nvSpPr>
        <p:spPr>
          <a:xfrm>
            <a:off x="457200" y="1200150"/>
            <a:ext cx="8229600" cy="3630300"/>
          </a:xfrm>
          <a:prstGeom prst="rect">
            <a:avLst/>
          </a:prstGeom>
        </p:spPr>
        <p:txBody>
          <a:bodyPr anchorCtr="0" anchor="t" bIns="91425" lIns="91425" rIns="91425" tIns="91425">
            <a:noAutofit/>
          </a:bodyPr>
          <a:lstStyle/>
          <a:p>
            <a:pPr lvl="0">
              <a:spcBef>
                <a:spcPts val="0"/>
              </a:spcBef>
              <a:buNone/>
            </a:pPr>
            <a:r>
              <a:rPr lang="en" u="sng">
                <a:solidFill>
                  <a:schemeClr val="hlink"/>
                </a:solidFill>
                <a:hlinkClick r:id="rId3"/>
              </a:rPr>
              <a:t>https://www.youtube.com/watch?v=OJ8rxSYMi-c</a:t>
            </a:r>
          </a:p>
        </p:txBody>
      </p:sp>
      <p:sp>
        <p:nvSpPr>
          <p:cNvPr id="329" name="Shape 329"/>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Robert F. Kennedy</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3" name="Shape 333"/>
        <p:cNvGrpSpPr/>
        <p:nvPr/>
      </p:nvGrpSpPr>
      <p:grpSpPr>
        <a:xfrm>
          <a:off x="0" y="0"/>
          <a:ext cx="0" cy="0"/>
          <a:chOff x="0" y="0"/>
          <a:chExt cx="0" cy="0"/>
        </a:xfrm>
      </p:grpSpPr>
      <p:sp>
        <p:nvSpPr>
          <p:cNvPr id="334" name="Shape 334"/>
          <p:cNvSpPr txBox="1"/>
          <p:nvPr>
            <p:ph idx="1" type="body"/>
          </p:nvPr>
        </p:nvSpPr>
        <p:spPr>
          <a:xfrm>
            <a:off x="457200" y="1200150"/>
            <a:ext cx="8229600" cy="3630300"/>
          </a:xfrm>
          <a:prstGeom prst="rect">
            <a:avLst/>
          </a:prstGeom>
        </p:spPr>
        <p:txBody>
          <a:bodyPr anchorCtr="0" anchor="t" bIns="91425" lIns="91425" rIns="91425" tIns="91425">
            <a:noAutofit/>
          </a:bodyPr>
          <a:lstStyle/>
          <a:p>
            <a:pPr lvl="0">
              <a:spcBef>
                <a:spcPts val="0"/>
              </a:spcBef>
              <a:buNone/>
            </a:pPr>
            <a:r>
              <a:rPr lang="en" u="sng">
                <a:solidFill>
                  <a:schemeClr val="hlink"/>
                </a:solidFill>
                <a:hlinkClick r:id="rId3"/>
              </a:rPr>
              <a:t>http://bcs.bedfordstmartins.com/resdoc5e/</a:t>
            </a:r>
          </a:p>
        </p:txBody>
      </p:sp>
      <p:sp>
        <p:nvSpPr>
          <p:cNvPr id="335" name="Shape 335"/>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9" name="Shape 339"/>
        <p:cNvGrpSpPr/>
        <p:nvPr/>
      </p:nvGrpSpPr>
      <p:grpSpPr>
        <a:xfrm>
          <a:off x="0" y="0"/>
          <a:ext cx="0" cy="0"/>
          <a:chOff x="0" y="0"/>
          <a:chExt cx="0" cy="0"/>
        </a:xfrm>
      </p:grpSpPr>
      <p:sp>
        <p:nvSpPr>
          <p:cNvPr id="340" name="Shape 340"/>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spcBef>
                <a:spcPts val="0"/>
              </a:spcBef>
              <a:buNone/>
            </a:pPr>
            <a:r>
              <a:rPr i="1" lang="en" sz="1200">
                <a:solidFill>
                  <a:srgbClr val="424242"/>
                </a:solidFill>
                <a:highlight>
                  <a:srgbClr val="FFFFFF"/>
                </a:highlight>
                <a:latin typeface="Georgia"/>
                <a:ea typeface="Georgia"/>
                <a:cs typeface="Georgia"/>
                <a:sym typeface="Georgia"/>
              </a:rPr>
              <a:t>Obama's rhetorical skill, rather than his political experience, helped him to win the 2008 election. </a:t>
            </a:r>
          </a:p>
          <a:p>
            <a:pPr lvl="0" rtl="0">
              <a:spcBef>
                <a:spcPts val="0"/>
              </a:spcBef>
              <a:buNone/>
            </a:pPr>
            <a:r>
              <a:t/>
            </a:r>
            <a:endParaRPr i="1" sz="1200">
              <a:solidFill>
                <a:srgbClr val="424242"/>
              </a:solidFill>
              <a:highlight>
                <a:srgbClr val="FFFFFF"/>
              </a:highlight>
              <a:latin typeface="Georgia"/>
              <a:ea typeface="Georgia"/>
              <a:cs typeface="Georgia"/>
              <a:sym typeface="Georgia"/>
            </a:endParaRPr>
          </a:p>
          <a:p>
            <a:pPr lvl="0">
              <a:spcBef>
                <a:spcPts val="0"/>
              </a:spcBef>
              <a:buNone/>
            </a:pPr>
            <a:r>
              <a:rPr i="1" lang="en" sz="1200">
                <a:solidFill>
                  <a:srgbClr val="424242"/>
                </a:solidFill>
                <a:highlight>
                  <a:srgbClr val="FFFFFF"/>
                </a:highlight>
                <a:latin typeface="Georgia"/>
                <a:ea typeface="Georgia"/>
                <a:cs typeface="Georgia"/>
                <a:sym typeface="Georgia"/>
              </a:rPr>
              <a:t>Obama's winning the 2008 election, an event that came about because of his rhetorical skill, was not due to his political experience. </a:t>
            </a:r>
          </a:p>
        </p:txBody>
      </p:sp>
      <p:sp>
        <p:nvSpPr>
          <p:cNvPr id="341" name="Shape 341"/>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spcBef>
                <a:spcPts val="0"/>
              </a:spcBef>
              <a:buClr>
                <a:schemeClr val="dk1"/>
              </a:buClr>
              <a:buSzPct val="55000"/>
              <a:buFont typeface="Arial"/>
              <a:buNone/>
            </a:pPr>
            <a:r>
              <a:rPr lang="en"/>
              <a:t>Students will</a:t>
            </a:r>
          </a:p>
          <a:p>
            <a:pPr indent="-298450" lvl="0" marL="457200" rtl="0">
              <a:lnSpc>
                <a:spcPct val="115000"/>
              </a:lnSpc>
              <a:spcBef>
                <a:spcPts val="0"/>
              </a:spcBef>
              <a:buSzPct val="55000"/>
            </a:pPr>
            <a:r>
              <a:rPr lang="en"/>
              <a:t>analyze a speech for rhetorical devices and their purpose.</a:t>
            </a:r>
          </a:p>
          <a:p>
            <a:pPr indent="-298450" lvl="0" marL="457200" rtl="0">
              <a:lnSpc>
                <a:spcPct val="115000"/>
              </a:lnSpc>
              <a:spcBef>
                <a:spcPts val="0"/>
              </a:spcBef>
              <a:buSzPct val="55000"/>
            </a:pPr>
            <a:r>
              <a:rPr lang="en"/>
              <a:t>identify an author’s purposeful manipulation of language.</a:t>
            </a:r>
          </a:p>
          <a:p>
            <a:pPr indent="-298450" lvl="0" marL="457200" rtl="0">
              <a:lnSpc>
                <a:spcPct val="115000"/>
              </a:lnSpc>
              <a:spcBef>
                <a:spcPts val="0"/>
              </a:spcBef>
              <a:buSzPct val="55000"/>
            </a:pPr>
            <a:r>
              <a:rPr lang="en"/>
              <a:t>identify elements of argument within a speech.</a:t>
            </a:r>
          </a:p>
          <a:p>
            <a:pPr indent="-298450" lvl="0" marL="457200" rtl="0">
              <a:lnSpc>
                <a:spcPct val="115000"/>
              </a:lnSpc>
              <a:spcBef>
                <a:spcPts val="0"/>
              </a:spcBef>
              <a:buSzPct val="55000"/>
            </a:pPr>
            <a:r>
              <a:rPr lang="en"/>
              <a:t>write an analysis of a speech with in-text documentation.</a:t>
            </a:r>
          </a:p>
          <a:p>
            <a:pPr lvl="0">
              <a:spcBef>
                <a:spcPts val="0"/>
              </a:spcBef>
              <a:buNone/>
            </a:pPr>
            <a:r>
              <a:t/>
            </a:r>
            <a:endParaRPr/>
          </a:p>
        </p:txBody>
      </p:sp>
      <p:sp>
        <p:nvSpPr>
          <p:cNvPr id="111" name="Shape 111"/>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idx="1" type="body"/>
          </p:nvPr>
        </p:nvSpPr>
        <p:spPr>
          <a:xfrm>
            <a:off x="457200" y="1200150"/>
            <a:ext cx="8229600" cy="3630300"/>
          </a:xfrm>
          <a:prstGeom prst="rect">
            <a:avLst/>
          </a:prstGeom>
        </p:spPr>
        <p:txBody>
          <a:bodyPr anchorCtr="0" anchor="t" bIns="91425" lIns="91425" rIns="91425" tIns="91425">
            <a:noAutofit/>
          </a:bodyPr>
          <a:lstStyle/>
          <a:p>
            <a:pPr indent="-228600" lvl="0" marL="457200" rtl="0">
              <a:spcBef>
                <a:spcPts val="0"/>
              </a:spcBef>
            </a:pPr>
            <a:r>
              <a:rPr lang="en"/>
              <a:t>an event whose outcome affects future events for a culture, a significant number of people and/or the direction of a culture, government, or community.  </a:t>
            </a:r>
          </a:p>
          <a:p>
            <a:pPr lvl="0" rtl="0">
              <a:spcBef>
                <a:spcPts val="0"/>
              </a:spcBef>
              <a:buNone/>
            </a:pPr>
            <a:r>
              <a:t/>
            </a:r>
            <a:endParaRPr/>
          </a:p>
          <a:p>
            <a:pPr lvl="0" rtl="0">
              <a:spcBef>
                <a:spcPts val="0"/>
              </a:spcBef>
              <a:buNone/>
            </a:pPr>
            <a:r>
              <a:rPr lang="en"/>
              <a:t>Key moments are significant happenings during an historical event that propel the event forward or having a lasting effect.</a:t>
            </a:r>
          </a:p>
        </p:txBody>
      </p:sp>
      <p:sp>
        <p:nvSpPr>
          <p:cNvPr id="117" name="Shape 117"/>
          <p:cNvSpPr txBox="1"/>
          <p:nvPr>
            <p:ph type="title"/>
          </p:nvPr>
        </p:nvSpPr>
        <p:spPr>
          <a:xfrm>
            <a:off x="457200" y="13321"/>
            <a:ext cx="8229600" cy="857400"/>
          </a:xfrm>
          <a:prstGeom prst="rect">
            <a:avLst/>
          </a:prstGeom>
        </p:spPr>
        <p:txBody>
          <a:bodyPr anchorCtr="0" anchor="ctr" bIns="91425" lIns="91425" rIns="91425" tIns="91425">
            <a:noAutofit/>
          </a:bodyPr>
          <a:lstStyle/>
          <a:p>
            <a:pPr lvl="0" rtl="0">
              <a:spcBef>
                <a:spcPts val="0"/>
              </a:spcBef>
              <a:buNone/>
            </a:pPr>
            <a:r>
              <a:rPr lang="en"/>
              <a:t>Historical Event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idx="1" type="body"/>
          </p:nvPr>
        </p:nvSpPr>
        <p:spPr>
          <a:xfrm>
            <a:off x="163625" y="870725"/>
            <a:ext cx="8792399" cy="4160400"/>
          </a:xfrm>
          <a:prstGeom prst="rect">
            <a:avLst/>
          </a:prstGeom>
        </p:spPr>
        <p:txBody>
          <a:bodyPr anchorCtr="0" anchor="t" bIns="91425" lIns="91425" rIns="91425" tIns="91425">
            <a:noAutofit/>
          </a:bodyPr>
          <a:lstStyle/>
          <a:p>
            <a:pPr indent="-228600" lvl="0" marL="457200" rtl="0">
              <a:spcBef>
                <a:spcPts val="0"/>
              </a:spcBef>
            </a:pPr>
            <a:r>
              <a:rPr lang="en"/>
              <a:t>vivid language and sensory details to paint a picture for the reader.  </a:t>
            </a:r>
          </a:p>
          <a:p>
            <a:pPr lvl="0" rtl="0" algn="ctr">
              <a:spcBef>
                <a:spcPts val="0"/>
              </a:spcBef>
              <a:buNone/>
            </a:pPr>
            <a:r>
              <a:t/>
            </a:r>
            <a:endParaRPr/>
          </a:p>
          <a:p>
            <a:pPr lvl="0" rtl="0" algn="ctr">
              <a:spcBef>
                <a:spcPts val="0"/>
              </a:spcBef>
              <a:buNone/>
            </a:pPr>
            <a:r>
              <a:rPr lang="en"/>
              <a:t>vivid language - concrete and powerful words to convey image and meaning, with an historical account, this also includes eyewitness accounts and descriptions</a:t>
            </a:r>
          </a:p>
          <a:p>
            <a:pPr lvl="0" rtl="0" algn="ctr">
              <a:spcBef>
                <a:spcPts val="0"/>
              </a:spcBef>
              <a:buNone/>
            </a:pPr>
            <a:r>
              <a:t/>
            </a:r>
            <a:endParaRPr/>
          </a:p>
          <a:p>
            <a:pPr lvl="0" rtl="0" algn="ctr">
              <a:spcBef>
                <a:spcPts val="0"/>
              </a:spcBef>
              <a:buNone/>
            </a:pPr>
            <a:r>
              <a:rPr lang="en"/>
              <a:t>The food was bad.</a:t>
            </a:r>
          </a:p>
          <a:p>
            <a:pPr lvl="0" rtl="0" algn="ctr">
              <a:spcBef>
                <a:spcPts val="0"/>
              </a:spcBef>
              <a:buNone/>
            </a:pPr>
            <a:r>
              <a:rPr lang="en"/>
              <a:t>The pale turkey slices floated limply in a pool of murky fat.</a:t>
            </a:r>
          </a:p>
          <a:p>
            <a:pPr lvl="0" rtl="0">
              <a:spcBef>
                <a:spcPts val="0"/>
              </a:spcBef>
              <a:buNone/>
            </a:pPr>
            <a:r>
              <a:t/>
            </a:r>
            <a:endParaRPr/>
          </a:p>
          <a:p>
            <a:pPr lvl="0" rtl="0">
              <a:spcBef>
                <a:spcPts val="0"/>
              </a:spcBef>
              <a:buNone/>
            </a:pPr>
            <a:r>
              <a:rPr lang="en"/>
              <a:t>sensory details - using sight, sound, smell, touch, and taste to sketch an impression in writing.</a:t>
            </a:r>
          </a:p>
          <a:p>
            <a:pPr lvl="0" rtl="0" algn="ctr">
              <a:spcBef>
                <a:spcPts val="0"/>
              </a:spcBef>
              <a:buNone/>
            </a:pPr>
            <a:r>
              <a:rPr lang="en"/>
              <a:t>I  walked down the street.</a:t>
            </a:r>
          </a:p>
          <a:p>
            <a:pPr lvl="0" algn="ctr">
              <a:spcBef>
                <a:spcPts val="0"/>
              </a:spcBef>
              <a:buNone/>
            </a:pPr>
            <a:r>
              <a:rPr lang="en"/>
              <a:t>The sidewalk scorched my feet and the sun beat down on my face and shoulders.  I let out a shriek as sweat poured down my face.</a:t>
            </a:r>
          </a:p>
        </p:txBody>
      </p:sp>
      <p:sp>
        <p:nvSpPr>
          <p:cNvPr id="123" name="Shape 123"/>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Descriptive Writing</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idx="1" type="body"/>
          </p:nvPr>
        </p:nvSpPr>
        <p:spPr>
          <a:xfrm>
            <a:off x="457200" y="1200150"/>
            <a:ext cx="8229600" cy="3630300"/>
          </a:xfrm>
          <a:prstGeom prst="rect">
            <a:avLst/>
          </a:prstGeom>
        </p:spPr>
        <p:txBody>
          <a:bodyPr anchorCtr="0" anchor="t" bIns="91425" lIns="91425" rIns="91425" tIns="91425">
            <a:noAutofit/>
          </a:bodyPr>
          <a:lstStyle/>
          <a:p>
            <a:pPr indent="-228600" lvl="0" marL="457200" rtl="0">
              <a:spcBef>
                <a:spcPts val="0"/>
              </a:spcBef>
            </a:pPr>
            <a:r>
              <a:rPr lang="en"/>
              <a:t>an overarching question that steers the research and writing of an essay.  These questions should:</a:t>
            </a:r>
          </a:p>
          <a:p>
            <a:pPr lvl="0" rtl="0">
              <a:spcBef>
                <a:spcPts val="0"/>
              </a:spcBef>
              <a:buNone/>
            </a:pPr>
            <a:r>
              <a:t/>
            </a:r>
            <a:endParaRPr/>
          </a:p>
          <a:p>
            <a:pPr indent="-228600" lvl="0" marL="1371600" rtl="0">
              <a:spcBef>
                <a:spcPts val="0"/>
              </a:spcBef>
            </a:pPr>
            <a:r>
              <a:rPr lang="en"/>
              <a:t>not be easily answered</a:t>
            </a:r>
          </a:p>
          <a:p>
            <a:pPr indent="-228600" lvl="0" marL="1371600" rtl="0">
              <a:spcBef>
                <a:spcPts val="0"/>
              </a:spcBef>
            </a:pPr>
            <a:r>
              <a:rPr lang="en"/>
              <a:t>analytical in nature</a:t>
            </a:r>
          </a:p>
          <a:p>
            <a:pPr indent="-228600" lvl="0" marL="1371600" rtl="0">
              <a:spcBef>
                <a:spcPts val="0"/>
              </a:spcBef>
            </a:pPr>
            <a:r>
              <a:rPr lang="en"/>
              <a:t>open-ended</a:t>
            </a:r>
          </a:p>
          <a:p>
            <a:pPr indent="-228600" lvl="0" marL="1371600">
              <a:spcBef>
                <a:spcPts val="0"/>
              </a:spcBef>
            </a:pPr>
            <a:r>
              <a:rPr lang="en"/>
              <a:t>require research and thinking to craft an adequate response </a:t>
            </a:r>
          </a:p>
        </p:txBody>
      </p:sp>
      <p:sp>
        <p:nvSpPr>
          <p:cNvPr id="129" name="Shape 129"/>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Research Question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idx="1" type="body"/>
          </p:nvPr>
        </p:nvSpPr>
        <p:spPr>
          <a:xfrm>
            <a:off x="457200" y="1200150"/>
            <a:ext cx="8229600" cy="3630300"/>
          </a:xfrm>
          <a:prstGeom prst="rect">
            <a:avLst/>
          </a:prstGeom>
        </p:spPr>
        <p:txBody>
          <a:bodyPr anchorCtr="0" anchor="t" bIns="91425" lIns="91425" rIns="91425" tIns="91425">
            <a:noAutofit/>
          </a:bodyPr>
          <a:lstStyle/>
          <a:p>
            <a:pPr indent="-228600" lvl="0" marL="457200" rtl="0">
              <a:spcBef>
                <a:spcPts val="0"/>
              </a:spcBef>
            </a:pPr>
            <a:r>
              <a:rPr lang="en"/>
              <a:t>the overarching idea behind an informational essay.  The term main idea can be used in reference to a paragraph, where the main idea should sit in the topic sentence.</a:t>
            </a:r>
          </a:p>
          <a:p>
            <a:pPr lvl="0">
              <a:spcBef>
                <a:spcPts val="0"/>
              </a:spcBef>
              <a:buNone/>
            </a:pPr>
            <a:r>
              <a:t/>
            </a:r>
            <a:endParaRPr/>
          </a:p>
        </p:txBody>
      </p:sp>
      <p:sp>
        <p:nvSpPr>
          <p:cNvPr id="135" name="Shape 135"/>
          <p:cNvSpPr txBox="1"/>
          <p:nvPr>
            <p:ph type="title"/>
          </p:nvPr>
        </p:nvSpPr>
        <p:spPr>
          <a:xfrm>
            <a:off x="457200" y="13321"/>
            <a:ext cx="8229600" cy="857400"/>
          </a:xfrm>
          <a:prstGeom prst="rect">
            <a:avLst/>
          </a:prstGeom>
        </p:spPr>
        <p:txBody>
          <a:bodyPr anchorCtr="0" anchor="ctr" bIns="91425" lIns="91425" rIns="91425" tIns="91425">
            <a:noAutofit/>
          </a:bodyPr>
          <a:lstStyle/>
          <a:p>
            <a:pPr lvl="0">
              <a:spcBef>
                <a:spcPts val="0"/>
              </a:spcBef>
              <a:buNone/>
            </a:pPr>
            <a:r>
              <a:rPr lang="en"/>
              <a:t>Main Idea</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inspiration-board">
  <a:themeElements>
    <a:clrScheme name="Custom 503">
      <a:dk1>
        <a:srgbClr val="000000"/>
      </a:dk1>
      <a:lt1>
        <a:srgbClr val="FFFFFF"/>
      </a:lt1>
      <a:dk2>
        <a:srgbClr val="000000"/>
      </a:dk2>
      <a:lt2>
        <a:srgbClr val="F8F8F8"/>
      </a:lt2>
      <a:accent1>
        <a:srgbClr val="CFCFCF"/>
      </a:accent1>
      <a:accent2>
        <a:srgbClr val="94AE8E"/>
      </a:accent2>
      <a:accent3>
        <a:srgbClr val="4E7A82"/>
      </a:accent3>
      <a:accent4>
        <a:srgbClr val="666699"/>
      </a:accent4>
      <a:accent5>
        <a:srgbClr val="60506F"/>
      </a:accent5>
      <a:accent6>
        <a:srgbClr val="4B4352"/>
      </a:accent6>
      <a:hlink>
        <a:srgbClr val="8694C0"/>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