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27DA-59BA-4029-881B-47A316549E9F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8609E-0B99-48CD-8471-B90109181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2225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Writing to Inform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</a:rPr>
              <a:t>Essential Question</a:t>
            </a:r>
            <a:r>
              <a:rPr lang="en-US" sz="4000" dirty="0" smtClean="0">
                <a:solidFill>
                  <a:srgbClr val="7030A0"/>
                </a:solidFill>
              </a:rPr>
              <a:t>: What should informative writing include?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Temp\Untitled-1.jpg"/>
          <p:cNvPicPr>
            <a:picLocks noChangeAspect="1" noChangeArrowheads="1"/>
          </p:cNvPicPr>
          <p:nvPr/>
        </p:nvPicPr>
        <p:blipFill>
          <a:blip r:embed="rId2" cstate="print"/>
          <a:srcRect l="14062" t="13495" r="9375" b="77508"/>
          <a:stretch>
            <a:fillRect/>
          </a:stretch>
        </p:blipFill>
        <p:spPr bwMode="auto">
          <a:xfrm>
            <a:off x="304800" y="304800"/>
            <a:ext cx="8587740" cy="1752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28956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FACT</a:t>
            </a:r>
            <a:r>
              <a:rPr lang="en-US" sz="2800" dirty="0" smtClean="0"/>
              <a:t>:  Dinosaurs roamed the earth many years ago.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1295889" y="2221985"/>
            <a:ext cx="1693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u="sng" dirty="0">
                <a:solidFill>
                  <a:srgbClr val="7030A0"/>
                </a:solidFill>
              </a:rPr>
              <a:t>DO THIS: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22842" y="2234625"/>
            <a:ext cx="2906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u="sng" dirty="0" smtClean="0">
                <a:solidFill>
                  <a:srgbClr val="7030A0"/>
                </a:solidFill>
              </a:rPr>
              <a:t>DON’T DO </a:t>
            </a:r>
            <a:r>
              <a:rPr lang="en-US" sz="3200" b="1" u="sng" dirty="0">
                <a:solidFill>
                  <a:srgbClr val="7030A0"/>
                </a:solidFill>
              </a:rPr>
              <a:t>THIS: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53000" y="2932093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OPINION</a:t>
            </a:r>
            <a:r>
              <a:rPr lang="en-US" sz="2800" dirty="0" smtClean="0"/>
              <a:t>:  Dinosaurs are awesome!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40386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FORMAL STYLE</a:t>
            </a:r>
            <a:r>
              <a:rPr lang="en-US" sz="2800" dirty="0" smtClean="0"/>
              <a:t>:  This brochure will tell you all about cancer.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4038600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INFORMAL STYLE</a:t>
            </a:r>
            <a:r>
              <a:rPr lang="en-US" sz="2800" dirty="0" smtClean="0"/>
              <a:t>:  </a:t>
            </a:r>
            <a:r>
              <a:rPr lang="en-US" sz="2800" dirty="0" err="1" smtClean="0"/>
              <a:t>Wuzzup</a:t>
            </a:r>
            <a:r>
              <a:rPr lang="en-US" sz="2800" dirty="0" smtClean="0"/>
              <a:t> peeps! </a:t>
            </a:r>
            <a:r>
              <a:rPr lang="en-US" sz="2800" dirty="0" err="1" smtClean="0"/>
              <a:t>Imma</a:t>
            </a:r>
            <a:r>
              <a:rPr lang="en-US" sz="2800" dirty="0" smtClean="0"/>
              <a:t> </a:t>
            </a:r>
            <a:r>
              <a:rPr lang="en-US" sz="2800" dirty="0" err="1" smtClean="0"/>
              <a:t>gonna</a:t>
            </a:r>
            <a:r>
              <a:rPr lang="en-US" sz="2800" dirty="0" smtClean="0"/>
              <a:t> tell y’all ‘bout cancer </a:t>
            </a:r>
            <a:r>
              <a:rPr lang="en-US" sz="2800" dirty="0" err="1" smtClean="0"/>
              <a:t>Yo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Owner\AppData\Local\Temp\Untitled-1.jpg"/>
          <p:cNvPicPr>
            <a:picLocks noChangeAspect="1" noChangeArrowheads="1"/>
          </p:cNvPicPr>
          <p:nvPr/>
        </p:nvPicPr>
        <p:blipFill>
          <a:blip r:embed="rId2" cstate="print"/>
          <a:srcRect l="14062" t="24292" r="9375" b="61313"/>
          <a:stretch>
            <a:fillRect/>
          </a:stretch>
        </p:blipFill>
        <p:spPr bwMode="auto">
          <a:xfrm>
            <a:off x="380999" y="304800"/>
            <a:ext cx="8401049" cy="274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822918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STRAIGHTFORWARD</a:t>
            </a:r>
            <a:r>
              <a:rPr lang="en-US" sz="2800" dirty="0" smtClean="0"/>
              <a:t>:  </a:t>
            </a:r>
          </a:p>
          <a:p>
            <a:r>
              <a:rPr lang="en-US" sz="2800" dirty="0" smtClean="0"/>
              <a:t>Cancer kills many people each year.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295889" y="3149303"/>
            <a:ext cx="1693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u="sng" dirty="0">
                <a:solidFill>
                  <a:srgbClr val="7030A0"/>
                </a:solidFill>
              </a:rPr>
              <a:t>DO THIS:</a:t>
            </a:r>
          </a:p>
        </p:txBody>
      </p:sp>
      <p:sp>
        <p:nvSpPr>
          <p:cNvPr id="7" name="Rectangle 6"/>
          <p:cNvSpPr/>
          <p:nvPr/>
        </p:nvSpPr>
        <p:spPr>
          <a:xfrm>
            <a:off x="5322842" y="3161943"/>
            <a:ext cx="2906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u="sng" dirty="0" smtClean="0">
                <a:solidFill>
                  <a:srgbClr val="7030A0"/>
                </a:solidFill>
              </a:rPr>
              <a:t>DON’T DO </a:t>
            </a:r>
            <a:r>
              <a:rPr lang="en-US" sz="3200" b="1" u="sng" dirty="0">
                <a:solidFill>
                  <a:srgbClr val="7030A0"/>
                </a:solidFill>
              </a:rPr>
              <a:t>THIS: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3859411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 STRAIGHTFORWARD</a:t>
            </a:r>
            <a:r>
              <a:rPr lang="en-US" sz="2800" dirty="0" smtClean="0"/>
              <a:t>:  You may have heard some place about this thing called cancer.  It has been known to maybe kill people each year.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Owner\AppData\Local\Temp\Untitled-1.jpg"/>
          <p:cNvPicPr>
            <a:picLocks noChangeAspect="1" noChangeArrowheads="1"/>
          </p:cNvPicPr>
          <p:nvPr/>
        </p:nvPicPr>
        <p:blipFill>
          <a:blip r:embed="rId2" cstate="print"/>
          <a:srcRect l="14062" t="41386" r="9375" b="42286"/>
          <a:stretch>
            <a:fillRect/>
          </a:stretch>
        </p:blipFill>
        <p:spPr bwMode="auto">
          <a:xfrm>
            <a:off x="304800" y="152400"/>
            <a:ext cx="8458200" cy="31326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8100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PRESENT TENSE</a:t>
            </a:r>
            <a:r>
              <a:rPr lang="en-US" sz="2800" dirty="0" smtClean="0"/>
              <a:t>:  Cancer kills!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295889" y="3276600"/>
            <a:ext cx="1693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u="sng" dirty="0">
                <a:solidFill>
                  <a:srgbClr val="7030A0"/>
                </a:solidFill>
              </a:rPr>
              <a:t>DO THIS:</a:t>
            </a:r>
          </a:p>
        </p:txBody>
      </p:sp>
      <p:sp>
        <p:nvSpPr>
          <p:cNvPr id="7" name="Rectangle 6"/>
          <p:cNvSpPr/>
          <p:nvPr/>
        </p:nvSpPr>
        <p:spPr>
          <a:xfrm>
            <a:off x="5322842" y="3289240"/>
            <a:ext cx="2906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u="sng" dirty="0" smtClean="0">
                <a:solidFill>
                  <a:srgbClr val="7030A0"/>
                </a:solidFill>
              </a:rPr>
              <a:t>DON’T DO </a:t>
            </a:r>
            <a:r>
              <a:rPr lang="en-US" sz="3200" b="1" u="sng" dirty="0">
                <a:solidFill>
                  <a:srgbClr val="7030A0"/>
                </a:solidFill>
              </a:rPr>
              <a:t>THIS: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38100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 PRESENT TENSE</a:t>
            </a:r>
            <a:r>
              <a:rPr lang="en-US" sz="2800" dirty="0" smtClean="0"/>
              <a:t>:  Cancer killed!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029200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ADDRESSING THE READER</a:t>
            </a:r>
            <a:r>
              <a:rPr lang="en-US" sz="2800" dirty="0" smtClean="0"/>
              <a:t>:  Everything </a:t>
            </a:r>
            <a:r>
              <a:rPr lang="en-US" sz="2800" i="1" dirty="0" smtClean="0"/>
              <a:t>you</a:t>
            </a:r>
            <a:r>
              <a:rPr lang="en-US" sz="2800" dirty="0" smtClean="0"/>
              <a:t> need to know.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4889718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ADDRESSING THE READER</a:t>
            </a:r>
            <a:r>
              <a:rPr lang="en-US" sz="2800" dirty="0" smtClean="0"/>
              <a:t>:  Everything </a:t>
            </a:r>
            <a:r>
              <a:rPr lang="en-US" sz="2800" i="1" dirty="0" smtClean="0"/>
              <a:t>someone</a:t>
            </a:r>
            <a:r>
              <a:rPr lang="en-US" sz="2800" dirty="0" smtClean="0"/>
              <a:t> might need to know.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Owner\AppData\Local\Temp\Untitled-1.jpg"/>
          <p:cNvPicPr>
            <a:picLocks noChangeAspect="1" noChangeArrowheads="1"/>
          </p:cNvPicPr>
          <p:nvPr/>
        </p:nvPicPr>
        <p:blipFill>
          <a:blip r:embed="rId2" cstate="print"/>
          <a:srcRect l="14062" t="60280" r="9375" b="28923"/>
          <a:stretch>
            <a:fillRect/>
          </a:stretch>
        </p:blipFill>
        <p:spPr bwMode="auto">
          <a:xfrm>
            <a:off x="387350" y="228600"/>
            <a:ext cx="8401050" cy="2057400"/>
          </a:xfrm>
          <a:prstGeom prst="rect">
            <a:avLst/>
          </a:prstGeom>
          <a:noFill/>
        </p:spPr>
      </p:pic>
      <p:pic>
        <p:nvPicPr>
          <p:cNvPr id="2050" name="Picture 2" descr="http://ksdtpfinal.weebly.com/uploads/1/6/3/4/16349764/4769126_or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5547" y="2514600"/>
            <a:ext cx="5362053" cy="4148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Owner\AppData\Local\Temp\Untitled-1.jpg"/>
          <p:cNvPicPr>
            <a:picLocks noChangeAspect="1" noChangeArrowheads="1"/>
          </p:cNvPicPr>
          <p:nvPr/>
        </p:nvPicPr>
        <p:blipFill>
          <a:blip r:embed="rId2" cstate="print"/>
          <a:srcRect l="14062" t="74676" r="9375" b="6429"/>
          <a:stretch>
            <a:fillRect/>
          </a:stretch>
        </p:blipFill>
        <p:spPr bwMode="auto">
          <a:xfrm>
            <a:off x="381000" y="381000"/>
            <a:ext cx="8356600" cy="3581400"/>
          </a:xfrm>
          <a:prstGeom prst="rect">
            <a:avLst/>
          </a:prstGeom>
          <a:noFill/>
        </p:spPr>
      </p:pic>
      <p:pic>
        <p:nvPicPr>
          <p:cNvPr id="5122" name="Picture 2" descr="http://cdn3.sportngin.com/attachments/photo/1344/5126/LAX_instructions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10341">
            <a:off x="685800" y="3886200"/>
            <a:ext cx="2011447" cy="2600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4" name="Picture 4" descr="http://thinkle.github.io/gourmet/images/screenshots/CardVie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038600"/>
            <a:ext cx="2658275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6" name="Picture 6" descr="http://www.umfmedical.com/uploads/images/owners%20manu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58569">
            <a:off x="6324600" y="4038600"/>
            <a:ext cx="257175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1981200" y="1676400"/>
            <a:ext cx="22098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1200" y="3124200"/>
            <a:ext cx="22098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1200" y="3124200"/>
            <a:ext cx="14478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7400" y="3581400"/>
            <a:ext cx="1600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53000" y="1219200"/>
            <a:ext cx="990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Writing to Inform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to Inform</dc:title>
  <dc:creator>Owner</dc:creator>
  <cp:lastModifiedBy>Owner</cp:lastModifiedBy>
  <cp:revision>15</cp:revision>
  <dcterms:created xsi:type="dcterms:W3CDTF">2014-08-27T16:00:16Z</dcterms:created>
  <dcterms:modified xsi:type="dcterms:W3CDTF">2014-08-28T18:41:46Z</dcterms:modified>
</cp:coreProperties>
</file>